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1"/>
  </p:sldMasterIdLst>
  <p:notesMasterIdLst>
    <p:notesMasterId r:id="rId28"/>
  </p:notesMasterIdLst>
  <p:sldIdLst>
    <p:sldId id="256" r:id="rId2"/>
    <p:sldId id="281" r:id="rId3"/>
    <p:sldId id="257" r:id="rId4"/>
    <p:sldId id="282" r:id="rId5"/>
    <p:sldId id="283" r:id="rId6"/>
    <p:sldId id="287" r:id="rId7"/>
    <p:sldId id="284" r:id="rId8"/>
    <p:sldId id="286" r:id="rId9"/>
    <p:sldId id="258" r:id="rId10"/>
    <p:sldId id="260" r:id="rId11"/>
    <p:sldId id="264" r:id="rId12"/>
    <p:sldId id="266" r:id="rId13"/>
    <p:sldId id="289" r:id="rId14"/>
    <p:sldId id="267" r:id="rId15"/>
    <p:sldId id="277" r:id="rId16"/>
    <p:sldId id="270" r:id="rId17"/>
    <p:sldId id="278" r:id="rId18"/>
    <p:sldId id="288" r:id="rId19"/>
    <p:sldId id="262" r:id="rId20"/>
    <p:sldId id="265" r:id="rId21"/>
    <p:sldId id="269" r:id="rId22"/>
    <p:sldId id="263" r:id="rId23"/>
    <p:sldId id="275" r:id="rId24"/>
    <p:sldId id="279" r:id="rId25"/>
    <p:sldId id="272" r:id="rId26"/>
    <p:sldId id="280"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7B80"/>
    <a:srgbClr val="636462"/>
    <a:srgbClr val="230876"/>
    <a:srgbClr val="210970"/>
    <a:srgbClr val="262255"/>
    <a:srgbClr val="2622CD"/>
    <a:srgbClr val="FFD3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387"/>
    <p:restoredTop sz="94694"/>
  </p:normalViewPr>
  <p:slideViewPr>
    <p:cSldViewPr snapToGrid="0" snapToObjects="1">
      <p:cViewPr varScale="1">
        <p:scale>
          <a:sx n="136" d="100"/>
          <a:sy n="136" d="100"/>
        </p:scale>
        <p:origin x="248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B6B433-0066-4E3A-BF6A-34DE6D5C0598}" type="doc">
      <dgm:prSet loTypeId="urn:microsoft.com/office/officeart/2018/5/layout/IconLeafLabelList" loCatId="icon" qsTypeId="urn:microsoft.com/office/officeart/2005/8/quickstyle/simple1" qsCatId="simple" csTypeId="urn:microsoft.com/office/officeart/2005/8/colors/colorful1" csCatId="colorful" phldr="1"/>
      <dgm:spPr/>
      <dgm:t>
        <a:bodyPr/>
        <a:lstStyle/>
        <a:p>
          <a:endParaRPr lang="en-US"/>
        </a:p>
      </dgm:t>
    </dgm:pt>
    <dgm:pt modelId="{9CD7CBFA-0F29-49B7-A993-6792451554CE}">
      <dgm:prSet custT="1"/>
      <dgm:spPr/>
      <dgm:t>
        <a:bodyPr/>
        <a:lstStyle/>
        <a:p>
          <a:pPr>
            <a:lnSpc>
              <a:spcPct val="100000"/>
            </a:lnSpc>
            <a:defRPr cap="all"/>
          </a:pPr>
          <a:r>
            <a:rPr lang="en-US" sz="2000" b="1" cap="none" dirty="0">
              <a:latin typeface="Josefin Slab" panose="02000000000000000000" pitchFamily="2" charset="77"/>
            </a:rPr>
            <a:t>Inspiring a culture of generosity</a:t>
          </a:r>
          <a:endParaRPr lang="en-US" sz="2000" cap="none" dirty="0">
            <a:latin typeface="Josefin Slab" panose="02000000000000000000" pitchFamily="2" charset="77"/>
          </a:endParaRPr>
        </a:p>
      </dgm:t>
    </dgm:pt>
    <dgm:pt modelId="{0EB3FC5C-AD2A-4C04-B6A4-C1ED54B2BA07}" type="parTrans" cxnId="{CACBAA1C-BB77-4BD1-B693-D3E748DA4338}">
      <dgm:prSet/>
      <dgm:spPr/>
      <dgm:t>
        <a:bodyPr/>
        <a:lstStyle/>
        <a:p>
          <a:endParaRPr lang="en-US"/>
        </a:p>
      </dgm:t>
    </dgm:pt>
    <dgm:pt modelId="{8DDB4C15-27E5-4EBF-BEFB-7FCA8E2ACB1A}" type="sibTrans" cxnId="{CACBAA1C-BB77-4BD1-B693-D3E748DA4338}">
      <dgm:prSet/>
      <dgm:spPr/>
      <dgm:t>
        <a:bodyPr/>
        <a:lstStyle/>
        <a:p>
          <a:endParaRPr lang="en-US"/>
        </a:p>
      </dgm:t>
    </dgm:pt>
    <dgm:pt modelId="{12483BF6-6861-435A-A9B1-1AE608759B27}">
      <dgm:prSet custT="1"/>
      <dgm:spPr/>
      <dgm:t>
        <a:bodyPr/>
        <a:lstStyle/>
        <a:p>
          <a:pPr>
            <a:lnSpc>
              <a:spcPct val="100000"/>
            </a:lnSpc>
            <a:defRPr cap="all"/>
          </a:pPr>
          <a:r>
            <a:rPr lang="en-US" sz="2000" b="1" cap="none" dirty="0">
              <a:latin typeface="Josefin Slab" panose="02000000000000000000" pitchFamily="2" charset="77"/>
            </a:rPr>
            <a:t>Perpetuating the legacy of our sisterhood </a:t>
          </a:r>
          <a:r>
            <a:rPr lang="en-US" sz="2000" cap="none" dirty="0">
              <a:latin typeface="Josefin Slab" panose="02000000000000000000" pitchFamily="2" charset="77"/>
            </a:rPr>
            <a:t>from generation to generation</a:t>
          </a:r>
          <a:endParaRPr lang="en-US" sz="2000" b="0" cap="none" dirty="0">
            <a:latin typeface="Josefin Slab" panose="02000000000000000000" pitchFamily="2" charset="77"/>
          </a:endParaRPr>
        </a:p>
      </dgm:t>
    </dgm:pt>
    <dgm:pt modelId="{BFB8E64C-E805-48DE-B677-5B3E21B17385}" type="parTrans" cxnId="{B52B05BB-5DD3-421D-A1A7-9C9953127D50}">
      <dgm:prSet/>
      <dgm:spPr/>
      <dgm:t>
        <a:bodyPr/>
        <a:lstStyle/>
        <a:p>
          <a:endParaRPr lang="en-US"/>
        </a:p>
      </dgm:t>
    </dgm:pt>
    <dgm:pt modelId="{35D8F630-9397-40E5-A9E9-C8A69434E0D0}" type="sibTrans" cxnId="{B52B05BB-5DD3-421D-A1A7-9C9953127D50}">
      <dgm:prSet/>
      <dgm:spPr/>
      <dgm:t>
        <a:bodyPr/>
        <a:lstStyle/>
        <a:p>
          <a:endParaRPr lang="en-US"/>
        </a:p>
      </dgm:t>
    </dgm:pt>
    <dgm:pt modelId="{5EC5DEFB-8189-411F-AF8C-F55676FFDE45}" type="pres">
      <dgm:prSet presAssocID="{BBB6B433-0066-4E3A-BF6A-34DE6D5C0598}" presName="root" presStyleCnt="0">
        <dgm:presLayoutVars>
          <dgm:dir/>
          <dgm:resizeHandles val="exact"/>
        </dgm:presLayoutVars>
      </dgm:prSet>
      <dgm:spPr/>
    </dgm:pt>
    <dgm:pt modelId="{6D59E24B-D2F9-47E4-A6CC-02C30EFCE72E}" type="pres">
      <dgm:prSet presAssocID="{12483BF6-6861-435A-A9B1-1AE608759B27}" presName="compNode" presStyleCnt="0"/>
      <dgm:spPr/>
    </dgm:pt>
    <dgm:pt modelId="{67C20686-427B-4999-879C-FABEAB5558C4}" type="pres">
      <dgm:prSet presAssocID="{12483BF6-6861-435A-A9B1-1AE608759B27}" presName="iconBgRect" presStyleLbl="bgShp" presStyleIdx="0" presStyleCnt="2"/>
      <dgm:spPr>
        <a:prstGeom prst="round2DiagRect">
          <a:avLst>
            <a:gd name="adj1" fmla="val 29727"/>
            <a:gd name="adj2" fmla="val 0"/>
          </a:avLst>
        </a:prstGeom>
        <a:solidFill>
          <a:schemeClr val="accent3"/>
        </a:solidFill>
      </dgm:spPr>
    </dgm:pt>
    <dgm:pt modelId="{C799B819-C2CF-4E48-81E1-BB71AC1164D5}" type="pres">
      <dgm:prSet presAssocID="{12483BF6-6861-435A-A9B1-1AE608759B27}" presName="iconRect" presStyleLbl="node1" presStyleIdx="0" presStyleCnt="2" custScaleX="150973" custScaleY="157890" custLinFactNeighborX="1147" custLinFactNeighborY="4737"/>
      <dgm:spPr>
        <a:blipFill dpi="0" rotWithShape="1">
          <a:blip xmlns:r="http://schemas.openxmlformats.org/officeDocument/2006/relationships" r:embed="rId1"/>
          <a:srcRect/>
          <a:stretch>
            <a:fillRect t="11261" b="11261"/>
          </a:stretch>
        </a:blipFill>
        <a:ln>
          <a:noFill/>
        </a:ln>
      </dgm:spPr>
    </dgm:pt>
    <dgm:pt modelId="{CF9ED48F-A7AD-4DB0-888D-28C3408584C9}" type="pres">
      <dgm:prSet presAssocID="{12483BF6-6861-435A-A9B1-1AE608759B27}" presName="spaceRect" presStyleCnt="0"/>
      <dgm:spPr/>
    </dgm:pt>
    <dgm:pt modelId="{ACF3D5FC-9ABF-4986-9910-23F2F2B3413B}" type="pres">
      <dgm:prSet presAssocID="{12483BF6-6861-435A-A9B1-1AE608759B27}" presName="textRect" presStyleLbl="revTx" presStyleIdx="0" presStyleCnt="2">
        <dgm:presLayoutVars>
          <dgm:chMax val="1"/>
          <dgm:chPref val="1"/>
        </dgm:presLayoutVars>
      </dgm:prSet>
      <dgm:spPr/>
    </dgm:pt>
    <dgm:pt modelId="{F8E5CEF7-D9E2-D34D-A70A-A8E1D38BBD92}" type="pres">
      <dgm:prSet presAssocID="{35D8F630-9397-40E5-A9E9-C8A69434E0D0}" presName="sibTrans" presStyleCnt="0"/>
      <dgm:spPr/>
    </dgm:pt>
    <dgm:pt modelId="{8AD28E28-DCC1-4717-BFC3-FF07D88BF176}" type="pres">
      <dgm:prSet presAssocID="{9CD7CBFA-0F29-49B7-A993-6792451554CE}" presName="compNode" presStyleCnt="0"/>
      <dgm:spPr/>
    </dgm:pt>
    <dgm:pt modelId="{FAC96A89-6975-496F-A63C-5681E7A89039}" type="pres">
      <dgm:prSet presAssocID="{9CD7CBFA-0F29-49B7-A993-6792451554CE}" presName="iconBgRect" presStyleLbl="bgShp" presStyleIdx="1" presStyleCnt="2"/>
      <dgm:spPr>
        <a:prstGeom prst="round2DiagRect">
          <a:avLst>
            <a:gd name="adj1" fmla="val 29727"/>
            <a:gd name="adj2" fmla="val 0"/>
          </a:avLst>
        </a:prstGeom>
        <a:solidFill>
          <a:schemeClr val="accent2"/>
        </a:solidFill>
      </dgm:spPr>
    </dgm:pt>
    <dgm:pt modelId="{F878A5CC-FCD9-4B9D-8664-12C579DD8C74}" type="pres">
      <dgm:prSet presAssocID="{9CD7CBFA-0F29-49B7-A993-6792451554CE}" presName="iconRect" presStyleLbl="node1" presStyleIdx="1" presStyleCnt="2" custScaleX="150034" custScaleY="143633" custLinFactNeighborX="1050" custLinFactNeighborY="3075"/>
      <dgm:spPr>
        <a:blipFill dpi="0" rotWithShape="1">
          <a:blip xmlns:r="http://schemas.openxmlformats.org/officeDocument/2006/relationships" r:embed="rId2"/>
          <a:srcRect/>
          <a:stretch>
            <a:fillRect t="3996" b="3996"/>
          </a:stretch>
        </a:blipFill>
        <a:ln>
          <a:noFill/>
        </a:ln>
      </dgm:spPr>
    </dgm:pt>
    <dgm:pt modelId="{209EF5C4-1DDD-41BC-B67C-F8252A7E4691}" type="pres">
      <dgm:prSet presAssocID="{9CD7CBFA-0F29-49B7-A993-6792451554CE}" presName="spaceRect" presStyleCnt="0"/>
      <dgm:spPr/>
    </dgm:pt>
    <dgm:pt modelId="{83009227-06B5-407E-B015-44F69CAC9404}" type="pres">
      <dgm:prSet presAssocID="{9CD7CBFA-0F29-49B7-A993-6792451554CE}" presName="textRect" presStyleLbl="revTx" presStyleIdx="1" presStyleCnt="2">
        <dgm:presLayoutVars>
          <dgm:chMax val="1"/>
          <dgm:chPref val="1"/>
        </dgm:presLayoutVars>
      </dgm:prSet>
      <dgm:spPr/>
    </dgm:pt>
  </dgm:ptLst>
  <dgm:cxnLst>
    <dgm:cxn modelId="{CACBAA1C-BB77-4BD1-B693-D3E748DA4338}" srcId="{BBB6B433-0066-4E3A-BF6A-34DE6D5C0598}" destId="{9CD7CBFA-0F29-49B7-A993-6792451554CE}" srcOrd="1" destOrd="0" parTransId="{0EB3FC5C-AD2A-4C04-B6A4-C1ED54B2BA07}" sibTransId="{8DDB4C15-27E5-4EBF-BEFB-7FCA8E2ACB1A}"/>
    <dgm:cxn modelId="{6251A82D-F313-6E48-A3BF-CE922C69B4D7}" type="presOf" srcId="{12483BF6-6861-435A-A9B1-1AE608759B27}" destId="{ACF3D5FC-9ABF-4986-9910-23F2F2B3413B}" srcOrd="0" destOrd="0" presId="urn:microsoft.com/office/officeart/2018/5/layout/IconLeafLabelList"/>
    <dgm:cxn modelId="{6922A18E-2986-5E4C-B93B-561E7BCF1B53}" type="presOf" srcId="{9CD7CBFA-0F29-49B7-A993-6792451554CE}" destId="{83009227-06B5-407E-B015-44F69CAC9404}" srcOrd="0" destOrd="0" presId="urn:microsoft.com/office/officeart/2018/5/layout/IconLeafLabelList"/>
    <dgm:cxn modelId="{B52B05BB-5DD3-421D-A1A7-9C9953127D50}" srcId="{BBB6B433-0066-4E3A-BF6A-34DE6D5C0598}" destId="{12483BF6-6861-435A-A9B1-1AE608759B27}" srcOrd="0" destOrd="0" parTransId="{BFB8E64C-E805-48DE-B677-5B3E21B17385}" sibTransId="{35D8F630-9397-40E5-A9E9-C8A69434E0D0}"/>
    <dgm:cxn modelId="{701E37C4-8B1E-6F44-88F8-E6B40F5285D3}" type="presOf" srcId="{BBB6B433-0066-4E3A-BF6A-34DE6D5C0598}" destId="{5EC5DEFB-8189-411F-AF8C-F55676FFDE45}" srcOrd="0" destOrd="0" presId="urn:microsoft.com/office/officeart/2018/5/layout/IconLeafLabelList"/>
    <dgm:cxn modelId="{AD731132-53BF-C841-B87E-4ECADDDBD13B}" type="presParOf" srcId="{5EC5DEFB-8189-411F-AF8C-F55676FFDE45}" destId="{6D59E24B-D2F9-47E4-A6CC-02C30EFCE72E}" srcOrd="0" destOrd="0" presId="urn:microsoft.com/office/officeart/2018/5/layout/IconLeafLabelList"/>
    <dgm:cxn modelId="{6124D787-8646-774C-9975-FCE80F7197E3}" type="presParOf" srcId="{6D59E24B-D2F9-47E4-A6CC-02C30EFCE72E}" destId="{67C20686-427B-4999-879C-FABEAB5558C4}" srcOrd="0" destOrd="0" presId="urn:microsoft.com/office/officeart/2018/5/layout/IconLeafLabelList"/>
    <dgm:cxn modelId="{1F2B1834-AD09-4F43-BCBF-1D3F89DB4A24}" type="presParOf" srcId="{6D59E24B-D2F9-47E4-A6CC-02C30EFCE72E}" destId="{C799B819-C2CF-4E48-81E1-BB71AC1164D5}" srcOrd="1" destOrd="0" presId="urn:microsoft.com/office/officeart/2018/5/layout/IconLeafLabelList"/>
    <dgm:cxn modelId="{E5E1D0FC-72AD-1D4C-A7B8-A8596E6E112A}" type="presParOf" srcId="{6D59E24B-D2F9-47E4-A6CC-02C30EFCE72E}" destId="{CF9ED48F-A7AD-4DB0-888D-28C3408584C9}" srcOrd="2" destOrd="0" presId="urn:microsoft.com/office/officeart/2018/5/layout/IconLeafLabelList"/>
    <dgm:cxn modelId="{9266FE1E-EFB4-5A43-AB6B-9D966D00A3C3}" type="presParOf" srcId="{6D59E24B-D2F9-47E4-A6CC-02C30EFCE72E}" destId="{ACF3D5FC-9ABF-4986-9910-23F2F2B3413B}" srcOrd="3" destOrd="0" presId="urn:microsoft.com/office/officeart/2018/5/layout/IconLeafLabelList"/>
    <dgm:cxn modelId="{7EB6C568-F93A-014D-B7EE-14C1E07A8850}" type="presParOf" srcId="{5EC5DEFB-8189-411F-AF8C-F55676FFDE45}" destId="{F8E5CEF7-D9E2-D34D-A70A-A8E1D38BBD92}" srcOrd="1" destOrd="0" presId="urn:microsoft.com/office/officeart/2018/5/layout/IconLeafLabelList"/>
    <dgm:cxn modelId="{07DBDC9E-F914-594A-B440-639D84195968}" type="presParOf" srcId="{5EC5DEFB-8189-411F-AF8C-F55676FFDE45}" destId="{8AD28E28-DCC1-4717-BFC3-FF07D88BF176}" srcOrd="2" destOrd="0" presId="urn:microsoft.com/office/officeart/2018/5/layout/IconLeafLabelList"/>
    <dgm:cxn modelId="{64E91C34-21B5-3446-98A3-A9F3184E1993}" type="presParOf" srcId="{8AD28E28-DCC1-4717-BFC3-FF07D88BF176}" destId="{FAC96A89-6975-496F-A63C-5681E7A89039}" srcOrd="0" destOrd="0" presId="urn:microsoft.com/office/officeart/2018/5/layout/IconLeafLabelList"/>
    <dgm:cxn modelId="{138D1D59-FE7D-B140-B9C5-5E7530AE5CC5}" type="presParOf" srcId="{8AD28E28-DCC1-4717-BFC3-FF07D88BF176}" destId="{F878A5CC-FCD9-4B9D-8664-12C579DD8C74}" srcOrd="1" destOrd="0" presId="urn:microsoft.com/office/officeart/2018/5/layout/IconLeafLabelList"/>
    <dgm:cxn modelId="{546903F5-53CC-2F44-9880-B7B53562D2C6}" type="presParOf" srcId="{8AD28E28-DCC1-4717-BFC3-FF07D88BF176}" destId="{209EF5C4-1DDD-41BC-B67C-F8252A7E4691}" srcOrd="2" destOrd="0" presId="urn:microsoft.com/office/officeart/2018/5/layout/IconLeafLabelList"/>
    <dgm:cxn modelId="{9B20DE20-547D-5E42-AEEF-9D4DE307AF11}" type="presParOf" srcId="{8AD28E28-DCC1-4717-BFC3-FF07D88BF176}" destId="{83009227-06B5-407E-B015-44F69CAC9404}"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C20686-427B-4999-879C-FABEAB5558C4}">
      <dsp:nvSpPr>
        <dsp:cNvPr id="0" name=""/>
        <dsp:cNvSpPr/>
      </dsp:nvSpPr>
      <dsp:spPr>
        <a:xfrm>
          <a:off x="1084679" y="736196"/>
          <a:ext cx="2196000" cy="2196000"/>
        </a:xfrm>
        <a:prstGeom prst="round2DiagRect">
          <a:avLst>
            <a:gd name="adj1" fmla="val 29727"/>
            <a:gd name="adj2" fmla="val 0"/>
          </a:avLst>
        </a:prstGeom>
        <a:solidFill>
          <a:schemeClr val="accent3"/>
        </a:solidFill>
        <a:ln>
          <a:noFill/>
        </a:ln>
        <a:effectLst/>
      </dsp:spPr>
      <dsp:style>
        <a:lnRef idx="0">
          <a:scrgbClr r="0" g="0" b="0"/>
        </a:lnRef>
        <a:fillRef idx="1">
          <a:scrgbClr r="0" g="0" b="0"/>
        </a:fillRef>
        <a:effectRef idx="0">
          <a:scrgbClr r="0" g="0" b="0"/>
        </a:effectRef>
        <a:fontRef idx="minor"/>
      </dsp:style>
    </dsp:sp>
    <dsp:sp modelId="{C799B819-C2CF-4E48-81E1-BB71AC1164D5}">
      <dsp:nvSpPr>
        <dsp:cNvPr id="0" name=""/>
        <dsp:cNvSpPr/>
      </dsp:nvSpPr>
      <dsp:spPr>
        <a:xfrm>
          <a:off x="1246001" y="899175"/>
          <a:ext cx="1902259" cy="1989414"/>
        </a:xfrm>
        <a:prstGeom prst="rect">
          <a:avLst/>
        </a:prstGeom>
        <a:blipFill dpi="0" rotWithShape="1">
          <a:blip xmlns:r="http://schemas.openxmlformats.org/officeDocument/2006/relationships" r:embed="rId1"/>
          <a:srcRect/>
          <a:stretch>
            <a:fillRect t="11261" b="11261"/>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F3D5FC-9ABF-4986-9910-23F2F2B3413B}">
      <dsp:nvSpPr>
        <dsp:cNvPr id="0" name=""/>
        <dsp:cNvSpPr/>
      </dsp:nvSpPr>
      <dsp:spPr>
        <a:xfrm>
          <a:off x="382679" y="3616196"/>
          <a:ext cx="3600000"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kern="1200" cap="none" dirty="0">
              <a:latin typeface="Josefin Slab" panose="02000000000000000000" pitchFamily="2" charset="77"/>
            </a:rPr>
            <a:t>Perpetuating the legacy of our sisterhood </a:t>
          </a:r>
          <a:r>
            <a:rPr lang="en-US" sz="2000" kern="1200" cap="none" dirty="0">
              <a:latin typeface="Josefin Slab" panose="02000000000000000000" pitchFamily="2" charset="77"/>
            </a:rPr>
            <a:t>from generation to generation</a:t>
          </a:r>
          <a:endParaRPr lang="en-US" sz="2000" b="0" kern="1200" cap="none" dirty="0">
            <a:latin typeface="Josefin Slab" panose="02000000000000000000" pitchFamily="2" charset="77"/>
          </a:endParaRPr>
        </a:p>
      </dsp:txBody>
      <dsp:txXfrm>
        <a:off x="382679" y="3616196"/>
        <a:ext cx="3600000" cy="765000"/>
      </dsp:txXfrm>
    </dsp:sp>
    <dsp:sp modelId="{FAC96A89-6975-496F-A63C-5681E7A89039}">
      <dsp:nvSpPr>
        <dsp:cNvPr id="0" name=""/>
        <dsp:cNvSpPr/>
      </dsp:nvSpPr>
      <dsp:spPr>
        <a:xfrm>
          <a:off x="5314679" y="736196"/>
          <a:ext cx="2196000" cy="2196000"/>
        </a:xfrm>
        <a:prstGeom prst="round2DiagRect">
          <a:avLst>
            <a:gd name="adj1" fmla="val 29727"/>
            <a:gd name="adj2" fmla="val 0"/>
          </a:avLst>
        </a:prstGeom>
        <a:solidFill>
          <a:schemeClr val="accent2"/>
        </a:solidFill>
        <a:ln>
          <a:noFill/>
        </a:ln>
        <a:effectLst/>
      </dsp:spPr>
      <dsp:style>
        <a:lnRef idx="0">
          <a:scrgbClr r="0" g="0" b="0"/>
        </a:lnRef>
        <a:fillRef idx="1">
          <a:scrgbClr r="0" g="0" b="0"/>
        </a:fillRef>
        <a:effectRef idx="0">
          <a:scrgbClr r="0" g="0" b="0"/>
        </a:effectRef>
        <a:fontRef idx="minor"/>
      </dsp:style>
    </dsp:sp>
    <dsp:sp modelId="{F878A5CC-FCD9-4B9D-8664-12C579DD8C74}">
      <dsp:nvSpPr>
        <dsp:cNvPr id="0" name=""/>
        <dsp:cNvSpPr/>
      </dsp:nvSpPr>
      <dsp:spPr>
        <a:xfrm>
          <a:off x="5480695" y="968053"/>
          <a:ext cx="1890428" cy="1809775"/>
        </a:xfrm>
        <a:prstGeom prst="rect">
          <a:avLst/>
        </a:prstGeom>
        <a:blipFill dpi="0" rotWithShape="1">
          <a:blip xmlns:r="http://schemas.openxmlformats.org/officeDocument/2006/relationships" r:embed="rId2"/>
          <a:srcRect/>
          <a:stretch>
            <a:fillRect t="3996" b="3996"/>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009227-06B5-407E-B015-44F69CAC9404}">
      <dsp:nvSpPr>
        <dsp:cNvPr id="0" name=""/>
        <dsp:cNvSpPr/>
      </dsp:nvSpPr>
      <dsp:spPr>
        <a:xfrm>
          <a:off x="4612679" y="3616196"/>
          <a:ext cx="3600000"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kern="1200" cap="none" dirty="0">
              <a:latin typeface="Josefin Slab" panose="02000000000000000000" pitchFamily="2" charset="77"/>
            </a:rPr>
            <a:t>Inspiring a culture of generosity</a:t>
          </a:r>
          <a:endParaRPr lang="en-US" sz="2000" kern="1200" cap="none" dirty="0">
            <a:latin typeface="Josefin Slab" panose="02000000000000000000" pitchFamily="2" charset="77"/>
          </a:endParaRPr>
        </a:p>
      </dsp:txBody>
      <dsp:txXfrm>
        <a:off x="4612679" y="3616196"/>
        <a:ext cx="3600000" cy="76500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29C15A-3FDD-8247-A36E-A90AA650C23A}" type="datetimeFigureOut">
              <a:rPr lang="en-US" smtClean="0"/>
              <a:t>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4A22DE-CECC-B940-97DB-D56D9FA3F4B7}" type="slidenum">
              <a:rPr lang="en-US" smtClean="0"/>
              <a:t>‹#›</a:t>
            </a:fld>
            <a:endParaRPr lang="en-US"/>
          </a:p>
        </p:txBody>
      </p:sp>
    </p:spTree>
    <p:extLst>
      <p:ext uri="{BB962C8B-B14F-4D97-AF65-F5344CB8AC3E}">
        <p14:creationId xmlns:p14="http://schemas.microsoft.com/office/powerpoint/2010/main" val="3730353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4A22DE-CECC-B940-97DB-D56D9FA3F4B7}" type="slidenum">
              <a:rPr lang="en-US" smtClean="0"/>
              <a:t>3</a:t>
            </a:fld>
            <a:endParaRPr lang="en-US"/>
          </a:p>
        </p:txBody>
      </p:sp>
    </p:spTree>
    <p:extLst>
      <p:ext uri="{BB962C8B-B14F-4D97-AF65-F5344CB8AC3E}">
        <p14:creationId xmlns:p14="http://schemas.microsoft.com/office/powerpoint/2010/main" val="3839844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4A22DE-CECC-B940-97DB-D56D9FA3F4B7}" type="slidenum">
              <a:rPr lang="en-US" smtClean="0"/>
              <a:t>4</a:t>
            </a:fld>
            <a:endParaRPr lang="en-US"/>
          </a:p>
        </p:txBody>
      </p:sp>
    </p:spTree>
    <p:extLst>
      <p:ext uri="{BB962C8B-B14F-4D97-AF65-F5344CB8AC3E}">
        <p14:creationId xmlns:p14="http://schemas.microsoft.com/office/powerpoint/2010/main" val="3456619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4A22DE-CECC-B940-97DB-D56D9FA3F4B7}" type="slidenum">
              <a:rPr lang="en-US" smtClean="0"/>
              <a:t>5</a:t>
            </a:fld>
            <a:endParaRPr lang="en-US"/>
          </a:p>
        </p:txBody>
      </p:sp>
    </p:spTree>
    <p:extLst>
      <p:ext uri="{BB962C8B-B14F-4D97-AF65-F5344CB8AC3E}">
        <p14:creationId xmlns:p14="http://schemas.microsoft.com/office/powerpoint/2010/main" val="3158910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4A22DE-CECC-B940-97DB-D56D9FA3F4B7}" type="slidenum">
              <a:rPr lang="en-US" smtClean="0"/>
              <a:t>6</a:t>
            </a:fld>
            <a:endParaRPr lang="en-US"/>
          </a:p>
        </p:txBody>
      </p:sp>
    </p:spTree>
    <p:extLst>
      <p:ext uri="{BB962C8B-B14F-4D97-AF65-F5344CB8AC3E}">
        <p14:creationId xmlns:p14="http://schemas.microsoft.com/office/powerpoint/2010/main" val="509098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4A22DE-CECC-B940-97DB-D56D9FA3F4B7}" type="slidenum">
              <a:rPr lang="en-US" smtClean="0"/>
              <a:t>7</a:t>
            </a:fld>
            <a:endParaRPr lang="en-US"/>
          </a:p>
        </p:txBody>
      </p:sp>
    </p:spTree>
    <p:extLst>
      <p:ext uri="{BB962C8B-B14F-4D97-AF65-F5344CB8AC3E}">
        <p14:creationId xmlns:p14="http://schemas.microsoft.com/office/powerpoint/2010/main" val="6266650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545840" y="1122363"/>
            <a:ext cx="815001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3545840" y="3602038"/>
            <a:ext cx="8150010" cy="1655762"/>
          </a:xfrm>
        </p:spPr>
        <p:txBody>
          <a:bodyPr>
            <a:normAutofit/>
          </a:bodyPr>
          <a:lstStyle>
            <a:lvl1pPr marL="0" indent="0" algn="ctr">
              <a:buNone/>
              <a:defRPr sz="3200">
                <a:latin typeface="Josefin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497ED59B-F082-B84C-A56A-C6B81EBE2A7D}" type="datetimeFigureOut">
              <a:rPr lang="en-US" smtClean="0"/>
              <a:t>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215586-13BC-934B-B546-2483C7677600}" type="slidenum">
              <a:rPr lang="en-US" smtClean="0"/>
              <a:t>‹#›</a:t>
            </a:fld>
            <a:endParaRPr lang="en-US"/>
          </a:p>
        </p:txBody>
      </p:sp>
      <p:sp>
        <p:nvSpPr>
          <p:cNvPr id="7" name="Rectangle 6">
            <a:extLst>
              <a:ext uri="{FF2B5EF4-FFF2-40B4-BE49-F238E27FC236}">
                <a16:creationId xmlns:a16="http://schemas.microsoft.com/office/drawing/2014/main" id="{FF5E3BD4-835C-094E-A3F9-115598D805E4}"/>
              </a:ext>
            </a:extLst>
          </p:cNvPr>
          <p:cNvSpPr/>
          <p:nvPr userDrawn="1"/>
        </p:nvSpPr>
        <p:spPr>
          <a:xfrm>
            <a:off x="0" y="0"/>
            <a:ext cx="307847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9667514-92AA-864C-942A-DA68D75215FB}"/>
              </a:ext>
            </a:extLst>
          </p:cNvPr>
          <p:cNvPicPr>
            <a:picLocks noChangeAspect="1"/>
          </p:cNvPicPr>
          <p:nvPr userDrawn="1"/>
        </p:nvPicPr>
        <p:blipFill>
          <a:blip r:embed="rId2"/>
          <a:stretch>
            <a:fillRect/>
          </a:stretch>
        </p:blipFill>
        <p:spPr>
          <a:xfrm rot="9827479">
            <a:off x="-106789" y="72086"/>
            <a:ext cx="3344805" cy="3010324"/>
          </a:xfrm>
          <a:prstGeom prst="rect">
            <a:avLst/>
          </a:prstGeom>
        </p:spPr>
      </p:pic>
    </p:spTree>
    <p:extLst>
      <p:ext uri="{BB962C8B-B14F-4D97-AF65-F5344CB8AC3E}">
        <p14:creationId xmlns:p14="http://schemas.microsoft.com/office/powerpoint/2010/main" val="3051757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7ED59B-F082-B84C-A56A-C6B81EBE2A7D}" type="datetimeFigureOut">
              <a:rPr lang="en-US" smtClean="0"/>
              <a:t>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215586-13BC-934B-B546-2483C7677600}" type="slidenum">
              <a:rPr lang="en-US" smtClean="0"/>
              <a:t>‹#›</a:t>
            </a:fld>
            <a:endParaRPr lang="en-US"/>
          </a:p>
        </p:txBody>
      </p:sp>
    </p:spTree>
    <p:extLst>
      <p:ext uri="{BB962C8B-B14F-4D97-AF65-F5344CB8AC3E}">
        <p14:creationId xmlns:p14="http://schemas.microsoft.com/office/powerpoint/2010/main" val="764413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69760" y="365125"/>
            <a:ext cx="212609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545840" y="365125"/>
            <a:ext cx="5669572"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7ED59B-F082-B84C-A56A-C6B81EBE2A7D}" type="datetimeFigureOut">
              <a:rPr lang="en-US" smtClean="0"/>
              <a:t>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215586-13BC-934B-B546-2483C7677600}" type="slidenum">
              <a:rPr lang="en-US" smtClean="0"/>
              <a:t>‹#›</a:t>
            </a:fld>
            <a:endParaRPr lang="en-US"/>
          </a:p>
        </p:txBody>
      </p:sp>
    </p:spTree>
    <p:extLst>
      <p:ext uri="{BB962C8B-B14F-4D97-AF65-F5344CB8AC3E}">
        <p14:creationId xmlns:p14="http://schemas.microsoft.com/office/powerpoint/2010/main" val="3342140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5B0BC6-747F-AC4A-9643-116AE292E6A5}"/>
              </a:ext>
            </a:extLst>
          </p:cNvPr>
          <p:cNvPicPr>
            <a:picLocks noChangeAspect="1"/>
          </p:cNvPicPr>
          <p:nvPr userDrawn="1"/>
        </p:nvPicPr>
        <p:blipFill>
          <a:blip r:embed="rId2"/>
          <a:stretch>
            <a:fillRect/>
          </a:stretch>
        </p:blipFill>
        <p:spPr>
          <a:xfrm rot="5400000">
            <a:off x="2667000" y="-2667000"/>
            <a:ext cx="6858000" cy="12192000"/>
          </a:xfrm>
          <a:prstGeom prst="rect">
            <a:avLst/>
          </a:prstGeom>
        </p:spPr>
      </p:pic>
      <p:sp>
        <p:nvSpPr>
          <p:cNvPr id="4" name="Date Placeholder 3"/>
          <p:cNvSpPr>
            <a:spLocks noGrp="1"/>
          </p:cNvSpPr>
          <p:nvPr>
            <p:ph type="dt" sz="half" idx="10"/>
          </p:nvPr>
        </p:nvSpPr>
        <p:spPr/>
        <p:txBody>
          <a:bodyPr/>
          <a:lstStyle/>
          <a:p>
            <a:fld id="{497ED59B-F082-B84C-A56A-C6B81EBE2A7D}" type="datetimeFigureOut">
              <a:rPr lang="en-US" smtClean="0"/>
              <a:t>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215586-13BC-934B-B546-2483C7677600}" type="slidenum">
              <a:rPr lang="en-US" smtClean="0"/>
              <a:t>‹#›</a:t>
            </a:fld>
            <a:endParaRPr lang="en-US"/>
          </a:p>
        </p:txBody>
      </p:sp>
      <p:pic>
        <p:nvPicPr>
          <p:cNvPr id="9" name="Picture 8">
            <a:extLst>
              <a:ext uri="{FF2B5EF4-FFF2-40B4-BE49-F238E27FC236}">
                <a16:creationId xmlns:a16="http://schemas.microsoft.com/office/drawing/2014/main" id="{3E773431-0435-B245-B356-2F77EDE94D3A}"/>
              </a:ext>
            </a:extLst>
          </p:cNvPr>
          <p:cNvPicPr>
            <a:picLocks noChangeAspect="1"/>
          </p:cNvPicPr>
          <p:nvPr userDrawn="1"/>
        </p:nvPicPr>
        <p:blipFill>
          <a:blip r:embed="rId3"/>
          <a:stretch>
            <a:fillRect/>
          </a:stretch>
        </p:blipFill>
        <p:spPr>
          <a:xfrm>
            <a:off x="-362574" y="602667"/>
            <a:ext cx="3908414" cy="5652666"/>
          </a:xfrm>
          <a:prstGeom prst="rect">
            <a:avLst/>
          </a:prstGeom>
        </p:spPr>
      </p:pic>
      <p:sp>
        <p:nvSpPr>
          <p:cNvPr id="10" name="Title 1">
            <a:extLst>
              <a:ext uri="{FF2B5EF4-FFF2-40B4-BE49-F238E27FC236}">
                <a16:creationId xmlns:a16="http://schemas.microsoft.com/office/drawing/2014/main" id="{D05DA7ED-0F3E-0841-8A26-58DCFB92EF47}"/>
              </a:ext>
            </a:extLst>
          </p:cNvPr>
          <p:cNvSpPr>
            <a:spLocks noGrp="1"/>
          </p:cNvSpPr>
          <p:nvPr>
            <p:ph type="ctrTitle"/>
          </p:nvPr>
        </p:nvSpPr>
        <p:spPr>
          <a:xfrm>
            <a:off x="4668714" y="1122363"/>
            <a:ext cx="7027135" cy="2387600"/>
          </a:xfrm>
        </p:spPr>
        <p:txBody>
          <a:bodyPr anchor="b"/>
          <a:lstStyle>
            <a:lvl1pPr algn="ctr">
              <a:defRPr sz="6000"/>
            </a:lvl1pPr>
          </a:lstStyle>
          <a:p>
            <a:r>
              <a:rPr lang="en-US" dirty="0"/>
              <a:t>Click to edit Master title style</a:t>
            </a:r>
          </a:p>
        </p:txBody>
      </p:sp>
      <p:sp>
        <p:nvSpPr>
          <p:cNvPr id="11" name="Subtitle 2">
            <a:extLst>
              <a:ext uri="{FF2B5EF4-FFF2-40B4-BE49-F238E27FC236}">
                <a16:creationId xmlns:a16="http://schemas.microsoft.com/office/drawing/2014/main" id="{967B12D1-8595-2B46-911F-295ABC7772D4}"/>
              </a:ext>
            </a:extLst>
          </p:cNvPr>
          <p:cNvSpPr>
            <a:spLocks noGrp="1"/>
          </p:cNvSpPr>
          <p:nvPr>
            <p:ph type="subTitle" idx="1"/>
          </p:nvPr>
        </p:nvSpPr>
        <p:spPr>
          <a:xfrm>
            <a:off x="4668714" y="3602038"/>
            <a:ext cx="7027135" cy="1655762"/>
          </a:xfrm>
        </p:spPr>
        <p:txBody>
          <a:bodyPr>
            <a:normAutofit/>
          </a:bodyPr>
          <a:lstStyle>
            <a:lvl1pPr marL="0" indent="0" algn="ctr">
              <a:buNone/>
              <a:defRPr sz="3200">
                <a:latin typeface="Josefin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94905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6937" y="544512"/>
            <a:ext cx="10720490" cy="1325563"/>
          </a:xfrm>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726937" y="2005012"/>
            <a:ext cx="10720490" cy="4351338"/>
          </a:xfrm>
        </p:spPr>
        <p:txBody>
          <a:bodyPr/>
          <a:lstStyle>
            <a:lvl1pPr>
              <a:defRPr>
                <a:solidFill>
                  <a:srgbClr val="636462"/>
                </a:solidFill>
              </a:defRPr>
            </a:lvl1pPr>
            <a:lvl2pPr>
              <a:defRPr>
                <a:solidFill>
                  <a:srgbClr val="636462"/>
                </a:solidFill>
              </a:defRPr>
            </a:lvl2pPr>
            <a:lvl3pPr>
              <a:defRPr>
                <a:solidFill>
                  <a:srgbClr val="636462"/>
                </a:solidFill>
              </a:defRPr>
            </a:lvl3pPr>
            <a:lvl4pPr>
              <a:defRPr>
                <a:solidFill>
                  <a:srgbClr val="636462"/>
                </a:solidFill>
              </a:defRPr>
            </a:lvl4pPr>
            <a:lvl5pPr>
              <a:defRPr>
                <a:solidFill>
                  <a:srgbClr val="63646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D46E4741-DBCF-0347-9313-670F80247A69}"/>
              </a:ext>
            </a:extLst>
          </p:cNvPr>
          <p:cNvSpPr/>
          <p:nvPr userDrawn="1"/>
        </p:nvSpPr>
        <p:spPr>
          <a:xfrm>
            <a:off x="483352" y="386861"/>
            <a:ext cx="11221065" cy="6084277"/>
          </a:xfrm>
          <a:prstGeom prst="rect">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1195823E-AC3A-7545-8DF1-70BD6A04F215}"/>
              </a:ext>
            </a:extLst>
          </p:cNvPr>
          <p:cNvGrpSpPr/>
          <p:nvPr userDrawn="1"/>
        </p:nvGrpSpPr>
        <p:grpSpPr>
          <a:xfrm>
            <a:off x="9215626" y="4218941"/>
            <a:ext cx="2857501" cy="2545143"/>
            <a:chOff x="9215626" y="4218941"/>
            <a:chExt cx="2857501" cy="2545143"/>
          </a:xfrm>
        </p:grpSpPr>
        <p:sp>
          <p:nvSpPr>
            <p:cNvPr id="20" name="Rectangle 13">
              <a:extLst>
                <a:ext uri="{FF2B5EF4-FFF2-40B4-BE49-F238E27FC236}">
                  <a16:creationId xmlns:a16="http://schemas.microsoft.com/office/drawing/2014/main" id="{E53415A4-9F44-AD46-906B-E622724BF259}"/>
                </a:ext>
              </a:extLst>
            </p:cNvPr>
            <p:cNvSpPr/>
            <p:nvPr userDrawn="1"/>
          </p:nvSpPr>
          <p:spPr>
            <a:xfrm rot="10800000">
              <a:off x="10166784" y="6435716"/>
              <a:ext cx="614673" cy="130175"/>
            </a:xfrm>
            <a:custGeom>
              <a:avLst/>
              <a:gdLst>
                <a:gd name="connsiteX0" fmla="*/ 0 w 557523"/>
                <a:gd name="connsiteY0" fmla="*/ 0 h 139700"/>
                <a:gd name="connsiteX1" fmla="*/ 557523 w 557523"/>
                <a:gd name="connsiteY1" fmla="*/ 0 h 139700"/>
                <a:gd name="connsiteX2" fmla="*/ 557523 w 557523"/>
                <a:gd name="connsiteY2" fmla="*/ 139700 h 139700"/>
                <a:gd name="connsiteX3" fmla="*/ 0 w 557523"/>
                <a:gd name="connsiteY3" fmla="*/ 139700 h 139700"/>
                <a:gd name="connsiteX4" fmla="*/ 0 w 557523"/>
                <a:gd name="connsiteY4" fmla="*/ 0 h 139700"/>
                <a:gd name="connsiteX0" fmla="*/ 0 w 557523"/>
                <a:gd name="connsiteY0" fmla="*/ 3175 h 142875"/>
                <a:gd name="connsiteX1" fmla="*/ 509898 w 557523"/>
                <a:gd name="connsiteY1" fmla="*/ 0 h 142875"/>
                <a:gd name="connsiteX2" fmla="*/ 557523 w 557523"/>
                <a:gd name="connsiteY2" fmla="*/ 142875 h 142875"/>
                <a:gd name="connsiteX3" fmla="*/ 0 w 557523"/>
                <a:gd name="connsiteY3" fmla="*/ 142875 h 142875"/>
                <a:gd name="connsiteX4" fmla="*/ 0 w 557523"/>
                <a:gd name="connsiteY4" fmla="*/ 3175 h 142875"/>
                <a:gd name="connsiteX0" fmla="*/ 0 w 586098"/>
                <a:gd name="connsiteY0" fmla="*/ 3175 h 142875"/>
                <a:gd name="connsiteX1" fmla="*/ 509898 w 586098"/>
                <a:gd name="connsiteY1" fmla="*/ 0 h 142875"/>
                <a:gd name="connsiteX2" fmla="*/ 586098 w 586098"/>
                <a:gd name="connsiteY2" fmla="*/ 139700 h 142875"/>
                <a:gd name="connsiteX3" fmla="*/ 0 w 586098"/>
                <a:gd name="connsiteY3" fmla="*/ 142875 h 142875"/>
                <a:gd name="connsiteX4" fmla="*/ 0 w 586098"/>
                <a:gd name="connsiteY4" fmla="*/ 3175 h 142875"/>
                <a:gd name="connsiteX0" fmla="*/ 0 w 586098"/>
                <a:gd name="connsiteY0" fmla="*/ 0 h 139700"/>
                <a:gd name="connsiteX1" fmla="*/ 522598 w 586098"/>
                <a:gd name="connsiteY1" fmla="*/ 12700 h 139700"/>
                <a:gd name="connsiteX2" fmla="*/ 586098 w 586098"/>
                <a:gd name="connsiteY2" fmla="*/ 136525 h 139700"/>
                <a:gd name="connsiteX3" fmla="*/ 0 w 586098"/>
                <a:gd name="connsiteY3" fmla="*/ 139700 h 139700"/>
                <a:gd name="connsiteX4" fmla="*/ 0 w 586098"/>
                <a:gd name="connsiteY4" fmla="*/ 0 h 139700"/>
                <a:gd name="connsiteX0" fmla="*/ 28575 w 614673"/>
                <a:gd name="connsiteY0" fmla="*/ 0 h 136525"/>
                <a:gd name="connsiteX1" fmla="*/ 551173 w 614673"/>
                <a:gd name="connsiteY1" fmla="*/ 12700 h 136525"/>
                <a:gd name="connsiteX2" fmla="*/ 614673 w 614673"/>
                <a:gd name="connsiteY2" fmla="*/ 136525 h 136525"/>
                <a:gd name="connsiteX3" fmla="*/ 0 w 614673"/>
                <a:gd name="connsiteY3" fmla="*/ 130175 h 136525"/>
                <a:gd name="connsiteX4" fmla="*/ 28575 w 614673"/>
                <a:gd name="connsiteY4" fmla="*/ 0 h 136525"/>
                <a:gd name="connsiteX0" fmla="*/ 50800 w 614673"/>
                <a:gd name="connsiteY0" fmla="*/ 0 h 130175"/>
                <a:gd name="connsiteX1" fmla="*/ 551173 w 614673"/>
                <a:gd name="connsiteY1" fmla="*/ 6350 h 130175"/>
                <a:gd name="connsiteX2" fmla="*/ 614673 w 614673"/>
                <a:gd name="connsiteY2" fmla="*/ 130175 h 130175"/>
                <a:gd name="connsiteX3" fmla="*/ 0 w 614673"/>
                <a:gd name="connsiteY3" fmla="*/ 123825 h 130175"/>
                <a:gd name="connsiteX4" fmla="*/ 50800 w 614673"/>
                <a:gd name="connsiteY4" fmla="*/ 0 h 13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673" h="130175">
                  <a:moveTo>
                    <a:pt x="50800" y="0"/>
                  </a:moveTo>
                  <a:lnTo>
                    <a:pt x="551173" y="6350"/>
                  </a:lnTo>
                  <a:lnTo>
                    <a:pt x="614673" y="130175"/>
                  </a:lnTo>
                  <a:lnTo>
                    <a:pt x="0" y="123825"/>
                  </a:lnTo>
                  <a:lnTo>
                    <a:pt x="508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5">
              <a:extLst>
                <a:ext uri="{FF2B5EF4-FFF2-40B4-BE49-F238E27FC236}">
                  <a16:creationId xmlns:a16="http://schemas.microsoft.com/office/drawing/2014/main" id="{01D2162B-CDBA-2744-8597-044416933BDC}"/>
                </a:ext>
              </a:extLst>
            </p:cNvPr>
            <p:cNvSpPr/>
            <p:nvPr userDrawn="1"/>
          </p:nvSpPr>
          <p:spPr>
            <a:xfrm rot="10800000">
              <a:off x="10925609" y="6432540"/>
              <a:ext cx="314422" cy="139700"/>
            </a:xfrm>
            <a:custGeom>
              <a:avLst/>
              <a:gdLst>
                <a:gd name="connsiteX0" fmla="*/ 0 w 310628"/>
                <a:gd name="connsiteY0" fmla="*/ 0 h 139700"/>
                <a:gd name="connsiteX1" fmla="*/ 310628 w 310628"/>
                <a:gd name="connsiteY1" fmla="*/ 0 h 139700"/>
                <a:gd name="connsiteX2" fmla="*/ 310628 w 310628"/>
                <a:gd name="connsiteY2" fmla="*/ 139700 h 139700"/>
                <a:gd name="connsiteX3" fmla="*/ 0 w 310628"/>
                <a:gd name="connsiteY3" fmla="*/ 139700 h 139700"/>
                <a:gd name="connsiteX4" fmla="*/ 0 w 310628"/>
                <a:gd name="connsiteY4" fmla="*/ 0 h 139700"/>
                <a:gd name="connsiteX0" fmla="*/ 50800 w 310628"/>
                <a:gd name="connsiteY0" fmla="*/ 12700 h 139700"/>
                <a:gd name="connsiteX1" fmla="*/ 310628 w 310628"/>
                <a:gd name="connsiteY1" fmla="*/ 0 h 139700"/>
                <a:gd name="connsiteX2" fmla="*/ 310628 w 310628"/>
                <a:gd name="connsiteY2" fmla="*/ 139700 h 139700"/>
                <a:gd name="connsiteX3" fmla="*/ 0 w 310628"/>
                <a:gd name="connsiteY3" fmla="*/ 139700 h 139700"/>
                <a:gd name="connsiteX4" fmla="*/ 50800 w 310628"/>
                <a:gd name="connsiteY4" fmla="*/ 12700 h 139700"/>
                <a:gd name="connsiteX0" fmla="*/ 25400 w 310628"/>
                <a:gd name="connsiteY0" fmla="*/ 6350 h 139700"/>
                <a:gd name="connsiteX1" fmla="*/ 310628 w 310628"/>
                <a:gd name="connsiteY1" fmla="*/ 0 h 139700"/>
                <a:gd name="connsiteX2" fmla="*/ 310628 w 310628"/>
                <a:gd name="connsiteY2" fmla="*/ 139700 h 139700"/>
                <a:gd name="connsiteX3" fmla="*/ 0 w 310628"/>
                <a:gd name="connsiteY3" fmla="*/ 139700 h 139700"/>
                <a:gd name="connsiteX4" fmla="*/ 25400 w 310628"/>
                <a:gd name="connsiteY4" fmla="*/ 6350 h 139700"/>
                <a:gd name="connsiteX0" fmla="*/ 29194 w 314422"/>
                <a:gd name="connsiteY0" fmla="*/ 6350 h 139700"/>
                <a:gd name="connsiteX1" fmla="*/ 314422 w 314422"/>
                <a:gd name="connsiteY1" fmla="*/ 0 h 139700"/>
                <a:gd name="connsiteX2" fmla="*/ 314422 w 314422"/>
                <a:gd name="connsiteY2" fmla="*/ 139700 h 139700"/>
                <a:gd name="connsiteX3" fmla="*/ 3794 w 314422"/>
                <a:gd name="connsiteY3" fmla="*/ 139700 h 139700"/>
                <a:gd name="connsiteX4" fmla="*/ 97 w 314422"/>
                <a:gd name="connsiteY4" fmla="*/ 87557 h 139700"/>
                <a:gd name="connsiteX5" fmla="*/ 29194 w 314422"/>
                <a:gd name="connsiteY5" fmla="*/ 6350 h 139700"/>
                <a:gd name="connsiteX0" fmla="*/ 29194 w 314422"/>
                <a:gd name="connsiteY0" fmla="*/ 6350 h 139700"/>
                <a:gd name="connsiteX1" fmla="*/ 292197 w 314422"/>
                <a:gd name="connsiteY1" fmla="*/ 0 h 139700"/>
                <a:gd name="connsiteX2" fmla="*/ 314422 w 314422"/>
                <a:gd name="connsiteY2" fmla="*/ 139700 h 139700"/>
                <a:gd name="connsiteX3" fmla="*/ 3794 w 314422"/>
                <a:gd name="connsiteY3" fmla="*/ 139700 h 139700"/>
                <a:gd name="connsiteX4" fmla="*/ 97 w 314422"/>
                <a:gd name="connsiteY4" fmla="*/ 87557 h 139700"/>
                <a:gd name="connsiteX5" fmla="*/ 29194 w 314422"/>
                <a:gd name="connsiteY5" fmla="*/ 6350 h 139700"/>
                <a:gd name="connsiteX0" fmla="*/ 29194 w 314422"/>
                <a:gd name="connsiteY0" fmla="*/ 6350 h 139700"/>
                <a:gd name="connsiteX1" fmla="*/ 292197 w 314422"/>
                <a:gd name="connsiteY1" fmla="*/ 0 h 139700"/>
                <a:gd name="connsiteX2" fmla="*/ 314422 w 314422"/>
                <a:gd name="connsiteY2" fmla="*/ 139700 h 139700"/>
                <a:gd name="connsiteX3" fmla="*/ 3794 w 314422"/>
                <a:gd name="connsiteY3" fmla="*/ 139700 h 139700"/>
                <a:gd name="connsiteX4" fmla="*/ 97 w 314422"/>
                <a:gd name="connsiteY4" fmla="*/ 87557 h 139700"/>
                <a:gd name="connsiteX5" fmla="*/ 29194 w 314422"/>
                <a:gd name="connsiteY5" fmla="*/ 6350 h 13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422" h="139700">
                  <a:moveTo>
                    <a:pt x="29194" y="6350"/>
                  </a:moveTo>
                  <a:lnTo>
                    <a:pt x="292197" y="0"/>
                  </a:lnTo>
                  <a:cubicBezTo>
                    <a:pt x="325005" y="94192"/>
                    <a:pt x="307014" y="93133"/>
                    <a:pt x="314422" y="139700"/>
                  </a:cubicBezTo>
                  <a:lnTo>
                    <a:pt x="3794" y="139700"/>
                  </a:lnTo>
                  <a:cubicBezTo>
                    <a:pt x="4678" y="126552"/>
                    <a:pt x="-787" y="100705"/>
                    <a:pt x="97" y="87557"/>
                  </a:cubicBezTo>
                  <a:lnTo>
                    <a:pt x="29194" y="6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6">
              <a:extLst>
                <a:ext uri="{FF2B5EF4-FFF2-40B4-BE49-F238E27FC236}">
                  <a16:creationId xmlns:a16="http://schemas.microsoft.com/office/drawing/2014/main" id="{8891D282-5083-2B45-A56F-44526935E228}"/>
                </a:ext>
              </a:extLst>
            </p:cNvPr>
            <p:cNvSpPr/>
            <p:nvPr userDrawn="1"/>
          </p:nvSpPr>
          <p:spPr>
            <a:xfrm rot="10800000">
              <a:off x="11360584" y="6421672"/>
              <a:ext cx="209551" cy="136525"/>
            </a:xfrm>
            <a:custGeom>
              <a:avLst/>
              <a:gdLst>
                <a:gd name="connsiteX0" fmla="*/ 0 w 206375"/>
                <a:gd name="connsiteY0" fmla="*/ 0 h 139700"/>
                <a:gd name="connsiteX1" fmla="*/ 206375 w 206375"/>
                <a:gd name="connsiteY1" fmla="*/ 0 h 139700"/>
                <a:gd name="connsiteX2" fmla="*/ 206375 w 206375"/>
                <a:gd name="connsiteY2" fmla="*/ 139700 h 139700"/>
                <a:gd name="connsiteX3" fmla="*/ 0 w 206375"/>
                <a:gd name="connsiteY3" fmla="*/ 139700 h 139700"/>
                <a:gd name="connsiteX4" fmla="*/ 0 w 206375"/>
                <a:gd name="connsiteY4" fmla="*/ 0 h 139700"/>
                <a:gd name="connsiteX0" fmla="*/ 31750 w 206375"/>
                <a:gd name="connsiteY0" fmla="*/ 0 h 139700"/>
                <a:gd name="connsiteX1" fmla="*/ 206375 w 206375"/>
                <a:gd name="connsiteY1" fmla="*/ 0 h 139700"/>
                <a:gd name="connsiteX2" fmla="*/ 206375 w 206375"/>
                <a:gd name="connsiteY2" fmla="*/ 139700 h 139700"/>
                <a:gd name="connsiteX3" fmla="*/ 0 w 206375"/>
                <a:gd name="connsiteY3" fmla="*/ 139700 h 139700"/>
                <a:gd name="connsiteX4" fmla="*/ 31750 w 206375"/>
                <a:gd name="connsiteY4" fmla="*/ 0 h 139700"/>
                <a:gd name="connsiteX0" fmla="*/ 6350 w 206375"/>
                <a:gd name="connsiteY0" fmla="*/ 3175 h 139700"/>
                <a:gd name="connsiteX1" fmla="*/ 206375 w 206375"/>
                <a:gd name="connsiteY1" fmla="*/ 0 h 139700"/>
                <a:gd name="connsiteX2" fmla="*/ 206375 w 206375"/>
                <a:gd name="connsiteY2" fmla="*/ 139700 h 139700"/>
                <a:gd name="connsiteX3" fmla="*/ 0 w 206375"/>
                <a:gd name="connsiteY3" fmla="*/ 139700 h 139700"/>
                <a:gd name="connsiteX4" fmla="*/ 6350 w 206375"/>
                <a:gd name="connsiteY4" fmla="*/ 3175 h 139700"/>
                <a:gd name="connsiteX0" fmla="*/ 6350 w 206375"/>
                <a:gd name="connsiteY0" fmla="*/ 3175 h 139700"/>
                <a:gd name="connsiteX1" fmla="*/ 158750 w 206375"/>
                <a:gd name="connsiteY1" fmla="*/ 0 h 139700"/>
                <a:gd name="connsiteX2" fmla="*/ 206375 w 206375"/>
                <a:gd name="connsiteY2" fmla="*/ 139700 h 139700"/>
                <a:gd name="connsiteX3" fmla="*/ 0 w 206375"/>
                <a:gd name="connsiteY3" fmla="*/ 139700 h 139700"/>
                <a:gd name="connsiteX4" fmla="*/ 6350 w 206375"/>
                <a:gd name="connsiteY4" fmla="*/ 3175 h 139700"/>
                <a:gd name="connsiteX0" fmla="*/ 6350 w 206375"/>
                <a:gd name="connsiteY0" fmla="*/ 0 h 136525"/>
                <a:gd name="connsiteX1" fmla="*/ 187325 w 206375"/>
                <a:gd name="connsiteY1" fmla="*/ 0 h 136525"/>
                <a:gd name="connsiteX2" fmla="*/ 206375 w 206375"/>
                <a:gd name="connsiteY2" fmla="*/ 136525 h 136525"/>
                <a:gd name="connsiteX3" fmla="*/ 0 w 206375"/>
                <a:gd name="connsiteY3" fmla="*/ 136525 h 136525"/>
                <a:gd name="connsiteX4" fmla="*/ 6350 w 206375"/>
                <a:gd name="connsiteY4" fmla="*/ 0 h 136525"/>
                <a:gd name="connsiteX0" fmla="*/ 6350 w 209551"/>
                <a:gd name="connsiteY0" fmla="*/ 0 h 136525"/>
                <a:gd name="connsiteX1" fmla="*/ 187325 w 209551"/>
                <a:gd name="connsiteY1" fmla="*/ 0 h 136525"/>
                <a:gd name="connsiteX2" fmla="*/ 209551 w 209551"/>
                <a:gd name="connsiteY2" fmla="*/ 73514 h 136525"/>
                <a:gd name="connsiteX3" fmla="*/ 206375 w 209551"/>
                <a:gd name="connsiteY3" fmla="*/ 136525 h 136525"/>
                <a:gd name="connsiteX4" fmla="*/ 0 w 209551"/>
                <a:gd name="connsiteY4" fmla="*/ 136525 h 136525"/>
                <a:gd name="connsiteX5" fmla="*/ 6350 w 209551"/>
                <a:gd name="connsiteY5" fmla="*/ 0 h 136525"/>
                <a:gd name="connsiteX0" fmla="*/ 6350 w 209551"/>
                <a:gd name="connsiteY0" fmla="*/ 0 h 136525"/>
                <a:gd name="connsiteX1" fmla="*/ 174625 w 209551"/>
                <a:gd name="connsiteY1" fmla="*/ 3175 h 136525"/>
                <a:gd name="connsiteX2" fmla="*/ 209551 w 209551"/>
                <a:gd name="connsiteY2" fmla="*/ 73514 h 136525"/>
                <a:gd name="connsiteX3" fmla="*/ 206375 w 209551"/>
                <a:gd name="connsiteY3" fmla="*/ 136525 h 136525"/>
                <a:gd name="connsiteX4" fmla="*/ 0 w 209551"/>
                <a:gd name="connsiteY4" fmla="*/ 136525 h 136525"/>
                <a:gd name="connsiteX5" fmla="*/ 6350 w 209551"/>
                <a:gd name="connsiteY5" fmla="*/ 0 h 13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551" h="136525">
                  <a:moveTo>
                    <a:pt x="6350" y="0"/>
                  </a:moveTo>
                  <a:lnTo>
                    <a:pt x="174625" y="3175"/>
                  </a:lnTo>
                  <a:cubicBezTo>
                    <a:pt x="178859" y="26621"/>
                    <a:pt x="205317" y="50068"/>
                    <a:pt x="209551" y="73514"/>
                  </a:cubicBezTo>
                  <a:lnTo>
                    <a:pt x="206375" y="136525"/>
                  </a:lnTo>
                  <a:lnTo>
                    <a:pt x="0" y="136525"/>
                  </a:lnTo>
                  <a:lnTo>
                    <a:pt x="635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7">
              <a:extLst>
                <a:ext uri="{FF2B5EF4-FFF2-40B4-BE49-F238E27FC236}">
                  <a16:creationId xmlns:a16="http://schemas.microsoft.com/office/drawing/2014/main" id="{F1762FE8-18A4-9442-BFB5-5DA2773DD830}"/>
                </a:ext>
              </a:extLst>
            </p:cNvPr>
            <p:cNvSpPr/>
            <p:nvPr userDrawn="1"/>
          </p:nvSpPr>
          <p:spPr>
            <a:xfrm rot="10800000">
              <a:off x="11642407" y="6110033"/>
              <a:ext cx="120650" cy="184151"/>
            </a:xfrm>
            <a:custGeom>
              <a:avLst/>
              <a:gdLst>
                <a:gd name="connsiteX0" fmla="*/ 0 w 120650"/>
                <a:gd name="connsiteY0" fmla="*/ 0 h 130175"/>
                <a:gd name="connsiteX1" fmla="*/ 120650 w 120650"/>
                <a:gd name="connsiteY1" fmla="*/ 0 h 130175"/>
                <a:gd name="connsiteX2" fmla="*/ 120650 w 120650"/>
                <a:gd name="connsiteY2" fmla="*/ 130175 h 130175"/>
                <a:gd name="connsiteX3" fmla="*/ 0 w 120650"/>
                <a:gd name="connsiteY3" fmla="*/ 130175 h 130175"/>
                <a:gd name="connsiteX4" fmla="*/ 0 w 120650"/>
                <a:gd name="connsiteY4" fmla="*/ 0 h 130175"/>
                <a:gd name="connsiteX0" fmla="*/ 0 w 120650"/>
                <a:gd name="connsiteY0" fmla="*/ 0 h 130175"/>
                <a:gd name="connsiteX1" fmla="*/ 120650 w 120650"/>
                <a:gd name="connsiteY1" fmla="*/ 38100 h 130175"/>
                <a:gd name="connsiteX2" fmla="*/ 120650 w 120650"/>
                <a:gd name="connsiteY2" fmla="*/ 130175 h 130175"/>
                <a:gd name="connsiteX3" fmla="*/ 0 w 120650"/>
                <a:gd name="connsiteY3" fmla="*/ 130175 h 130175"/>
                <a:gd name="connsiteX4" fmla="*/ 0 w 120650"/>
                <a:gd name="connsiteY4" fmla="*/ 0 h 130175"/>
                <a:gd name="connsiteX0" fmla="*/ 0 w 120650"/>
                <a:gd name="connsiteY0" fmla="*/ 0 h 171450"/>
                <a:gd name="connsiteX1" fmla="*/ 120650 w 120650"/>
                <a:gd name="connsiteY1" fmla="*/ 79375 h 171450"/>
                <a:gd name="connsiteX2" fmla="*/ 120650 w 120650"/>
                <a:gd name="connsiteY2" fmla="*/ 171450 h 171450"/>
                <a:gd name="connsiteX3" fmla="*/ 0 w 120650"/>
                <a:gd name="connsiteY3" fmla="*/ 171450 h 171450"/>
                <a:gd name="connsiteX4" fmla="*/ 0 w 120650"/>
                <a:gd name="connsiteY4" fmla="*/ 0 h 171450"/>
                <a:gd name="connsiteX0" fmla="*/ 0 w 120650"/>
                <a:gd name="connsiteY0" fmla="*/ 0 h 171450"/>
                <a:gd name="connsiteX1" fmla="*/ 117475 w 120650"/>
                <a:gd name="connsiteY1" fmla="*/ 107950 h 171450"/>
                <a:gd name="connsiteX2" fmla="*/ 120650 w 120650"/>
                <a:gd name="connsiteY2" fmla="*/ 171450 h 171450"/>
                <a:gd name="connsiteX3" fmla="*/ 0 w 120650"/>
                <a:gd name="connsiteY3" fmla="*/ 171450 h 171450"/>
                <a:gd name="connsiteX4" fmla="*/ 0 w 120650"/>
                <a:gd name="connsiteY4" fmla="*/ 0 h 171450"/>
                <a:gd name="connsiteX0" fmla="*/ 0 w 120650"/>
                <a:gd name="connsiteY0" fmla="*/ 0 h 184151"/>
                <a:gd name="connsiteX1" fmla="*/ 117475 w 120650"/>
                <a:gd name="connsiteY1" fmla="*/ 107950 h 184151"/>
                <a:gd name="connsiteX2" fmla="*/ 120650 w 120650"/>
                <a:gd name="connsiteY2" fmla="*/ 171450 h 184151"/>
                <a:gd name="connsiteX3" fmla="*/ 62748 w 120650"/>
                <a:gd name="connsiteY3" fmla="*/ 184151 h 184151"/>
                <a:gd name="connsiteX4" fmla="*/ 0 w 120650"/>
                <a:gd name="connsiteY4" fmla="*/ 171450 h 184151"/>
                <a:gd name="connsiteX5" fmla="*/ 0 w 120650"/>
                <a:gd name="connsiteY5" fmla="*/ 0 h 184151"/>
                <a:gd name="connsiteX0" fmla="*/ 0 w 120650"/>
                <a:gd name="connsiteY0" fmla="*/ 0 h 184151"/>
                <a:gd name="connsiteX1" fmla="*/ 117475 w 120650"/>
                <a:gd name="connsiteY1" fmla="*/ 107950 h 184151"/>
                <a:gd name="connsiteX2" fmla="*/ 120650 w 120650"/>
                <a:gd name="connsiteY2" fmla="*/ 171450 h 184151"/>
                <a:gd name="connsiteX3" fmla="*/ 62748 w 120650"/>
                <a:gd name="connsiteY3" fmla="*/ 184151 h 184151"/>
                <a:gd name="connsiteX4" fmla="*/ 0 w 120650"/>
                <a:gd name="connsiteY4" fmla="*/ 161925 h 184151"/>
                <a:gd name="connsiteX5" fmla="*/ 0 w 120650"/>
                <a:gd name="connsiteY5" fmla="*/ 0 h 184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650" h="184151">
                  <a:moveTo>
                    <a:pt x="0" y="0"/>
                  </a:moveTo>
                  <a:lnTo>
                    <a:pt x="117475" y="107950"/>
                  </a:lnTo>
                  <a:lnTo>
                    <a:pt x="120650" y="171450"/>
                  </a:lnTo>
                  <a:cubicBezTo>
                    <a:pt x="100291" y="171450"/>
                    <a:pt x="83107" y="184151"/>
                    <a:pt x="62748" y="184151"/>
                  </a:cubicBezTo>
                  <a:lnTo>
                    <a:pt x="0" y="16192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8">
              <a:extLst>
                <a:ext uri="{FF2B5EF4-FFF2-40B4-BE49-F238E27FC236}">
                  <a16:creationId xmlns:a16="http://schemas.microsoft.com/office/drawing/2014/main" id="{086044A2-3C3F-AA42-8666-315FF7737BEE}"/>
                </a:ext>
              </a:extLst>
            </p:cNvPr>
            <p:cNvSpPr/>
            <p:nvPr userDrawn="1"/>
          </p:nvSpPr>
          <p:spPr>
            <a:xfrm rot="10800000">
              <a:off x="11626532" y="5839671"/>
              <a:ext cx="136525" cy="175112"/>
            </a:xfrm>
            <a:custGeom>
              <a:avLst/>
              <a:gdLst>
                <a:gd name="connsiteX0" fmla="*/ 0 w 120650"/>
                <a:gd name="connsiteY0" fmla="*/ 0 h 123460"/>
                <a:gd name="connsiteX1" fmla="*/ 120650 w 120650"/>
                <a:gd name="connsiteY1" fmla="*/ 0 h 123460"/>
                <a:gd name="connsiteX2" fmla="*/ 120650 w 120650"/>
                <a:gd name="connsiteY2" fmla="*/ 123460 h 123460"/>
                <a:gd name="connsiteX3" fmla="*/ 0 w 120650"/>
                <a:gd name="connsiteY3" fmla="*/ 123460 h 123460"/>
                <a:gd name="connsiteX4" fmla="*/ 0 w 120650"/>
                <a:gd name="connsiteY4" fmla="*/ 0 h 123460"/>
                <a:gd name="connsiteX0" fmla="*/ 0 w 123825"/>
                <a:gd name="connsiteY0" fmla="*/ 0 h 123460"/>
                <a:gd name="connsiteX1" fmla="*/ 120650 w 123825"/>
                <a:gd name="connsiteY1" fmla="*/ 0 h 123460"/>
                <a:gd name="connsiteX2" fmla="*/ 123825 w 123825"/>
                <a:gd name="connsiteY2" fmla="*/ 91710 h 123460"/>
                <a:gd name="connsiteX3" fmla="*/ 0 w 123825"/>
                <a:gd name="connsiteY3" fmla="*/ 123460 h 123460"/>
                <a:gd name="connsiteX4" fmla="*/ 0 w 123825"/>
                <a:gd name="connsiteY4" fmla="*/ 0 h 123460"/>
                <a:gd name="connsiteX0" fmla="*/ 0 w 123825"/>
                <a:gd name="connsiteY0" fmla="*/ 0 h 155210"/>
                <a:gd name="connsiteX1" fmla="*/ 120650 w 123825"/>
                <a:gd name="connsiteY1" fmla="*/ 0 h 155210"/>
                <a:gd name="connsiteX2" fmla="*/ 123825 w 123825"/>
                <a:gd name="connsiteY2" fmla="*/ 91710 h 155210"/>
                <a:gd name="connsiteX3" fmla="*/ 6350 w 123825"/>
                <a:gd name="connsiteY3" fmla="*/ 155210 h 155210"/>
                <a:gd name="connsiteX4" fmla="*/ 0 w 123825"/>
                <a:gd name="connsiteY4" fmla="*/ 0 h 155210"/>
                <a:gd name="connsiteX0" fmla="*/ 0 w 123825"/>
                <a:gd name="connsiteY0" fmla="*/ 0 h 155210"/>
                <a:gd name="connsiteX1" fmla="*/ 120650 w 123825"/>
                <a:gd name="connsiteY1" fmla="*/ 0 h 155210"/>
                <a:gd name="connsiteX2" fmla="*/ 123825 w 123825"/>
                <a:gd name="connsiteY2" fmla="*/ 91710 h 155210"/>
                <a:gd name="connsiteX3" fmla="*/ 81798 w 123825"/>
                <a:gd name="connsiteY3" fmla="*/ 103923 h 155210"/>
                <a:gd name="connsiteX4" fmla="*/ 6350 w 123825"/>
                <a:gd name="connsiteY4" fmla="*/ 155210 h 155210"/>
                <a:gd name="connsiteX5" fmla="*/ 0 w 123825"/>
                <a:gd name="connsiteY5" fmla="*/ 0 h 155210"/>
                <a:gd name="connsiteX0" fmla="*/ 0 w 136525"/>
                <a:gd name="connsiteY0" fmla="*/ 0 h 155210"/>
                <a:gd name="connsiteX1" fmla="*/ 136525 w 136525"/>
                <a:gd name="connsiteY1" fmla="*/ 9525 h 155210"/>
                <a:gd name="connsiteX2" fmla="*/ 123825 w 136525"/>
                <a:gd name="connsiteY2" fmla="*/ 91710 h 155210"/>
                <a:gd name="connsiteX3" fmla="*/ 81798 w 136525"/>
                <a:gd name="connsiteY3" fmla="*/ 103923 h 155210"/>
                <a:gd name="connsiteX4" fmla="*/ 6350 w 136525"/>
                <a:gd name="connsiteY4" fmla="*/ 155210 h 155210"/>
                <a:gd name="connsiteX5" fmla="*/ 0 w 136525"/>
                <a:gd name="connsiteY5" fmla="*/ 0 h 155210"/>
                <a:gd name="connsiteX0" fmla="*/ 0 w 136525"/>
                <a:gd name="connsiteY0" fmla="*/ 7202 h 162412"/>
                <a:gd name="connsiteX1" fmla="*/ 59573 w 136525"/>
                <a:gd name="connsiteY1" fmla="*/ 0 h 162412"/>
                <a:gd name="connsiteX2" fmla="*/ 136525 w 136525"/>
                <a:gd name="connsiteY2" fmla="*/ 16727 h 162412"/>
                <a:gd name="connsiteX3" fmla="*/ 123825 w 136525"/>
                <a:gd name="connsiteY3" fmla="*/ 98912 h 162412"/>
                <a:gd name="connsiteX4" fmla="*/ 81798 w 136525"/>
                <a:gd name="connsiteY4" fmla="*/ 111125 h 162412"/>
                <a:gd name="connsiteX5" fmla="*/ 6350 w 136525"/>
                <a:gd name="connsiteY5" fmla="*/ 162412 h 162412"/>
                <a:gd name="connsiteX6" fmla="*/ 0 w 136525"/>
                <a:gd name="connsiteY6" fmla="*/ 7202 h 162412"/>
                <a:gd name="connsiteX0" fmla="*/ 0 w 136525"/>
                <a:gd name="connsiteY0" fmla="*/ 7202 h 175112"/>
                <a:gd name="connsiteX1" fmla="*/ 59573 w 136525"/>
                <a:gd name="connsiteY1" fmla="*/ 0 h 175112"/>
                <a:gd name="connsiteX2" fmla="*/ 136525 w 136525"/>
                <a:gd name="connsiteY2" fmla="*/ 16727 h 175112"/>
                <a:gd name="connsiteX3" fmla="*/ 123825 w 136525"/>
                <a:gd name="connsiteY3" fmla="*/ 98912 h 175112"/>
                <a:gd name="connsiteX4" fmla="*/ 81798 w 136525"/>
                <a:gd name="connsiteY4" fmla="*/ 111125 h 175112"/>
                <a:gd name="connsiteX5" fmla="*/ 9525 w 136525"/>
                <a:gd name="connsiteY5" fmla="*/ 175112 h 175112"/>
                <a:gd name="connsiteX6" fmla="*/ 0 w 136525"/>
                <a:gd name="connsiteY6" fmla="*/ 7202 h 17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 h="175112">
                  <a:moveTo>
                    <a:pt x="0" y="7202"/>
                  </a:moveTo>
                  <a:cubicBezTo>
                    <a:pt x="20916" y="6918"/>
                    <a:pt x="38657" y="284"/>
                    <a:pt x="59573" y="0"/>
                  </a:cubicBezTo>
                  <a:lnTo>
                    <a:pt x="136525" y="16727"/>
                  </a:lnTo>
                  <a:lnTo>
                    <a:pt x="123825" y="98912"/>
                  </a:lnTo>
                  <a:cubicBezTo>
                    <a:pt x="107699" y="106158"/>
                    <a:pt x="97924" y="103879"/>
                    <a:pt x="81798" y="111125"/>
                  </a:cubicBezTo>
                  <a:lnTo>
                    <a:pt x="9525" y="175112"/>
                  </a:lnTo>
                  <a:lnTo>
                    <a:pt x="0" y="72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19">
              <a:extLst>
                <a:ext uri="{FF2B5EF4-FFF2-40B4-BE49-F238E27FC236}">
                  <a16:creationId xmlns:a16="http://schemas.microsoft.com/office/drawing/2014/main" id="{BD2B1FFA-FC3F-6A46-8509-ABA8EB5B2C44}"/>
                </a:ext>
              </a:extLst>
            </p:cNvPr>
            <p:cNvSpPr/>
            <p:nvPr userDrawn="1"/>
          </p:nvSpPr>
          <p:spPr>
            <a:xfrm rot="10800000">
              <a:off x="11623259" y="5370257"/>
              <a:ext cx="103639" cy="117475"/>
            </a:xfrm>
            <a:custGeom>
              <a:avLst/>
              <a:gdLst>
                <a:gd name="connsiteX0" fmla="*/ 0 w 120650"/>
                <a:gd name="connsiteY0" fmla="*/ 0 h 98425"/>
                <a:gd name="connsiteX1" fmla="*/ 120650 w 120650"/>
                <a:gd name="connsiteY1" fmla="*/ 0 h 98425"/>
                <a:gd name="connsiteX2" fmla="*/ 120650 w 120650"/>
                <a:gd name="connsiteY2" fmla="*/ 98425 h 98425"/>
                <a:gd name="connsiteX3" fmla="*/ 0 w 120650"/>
                <a:gd name="connsiteY3" fmla="*/ 98425 h 98425"/>
                <a:gd name="connsiteX4" fmla="*/ 0 w 120650"/>
                <a:gd name="connsiteY4" fmla="*/ 0 h 98425"/>
                <a:gd name="connsiteX0" fmla="*/ 63500 w 120650"/>
                <a:gd name="connsiteY0" fmla="*/ 22225 h 98425"/>
                <a:gd name="connsiteX1" fmla="*/ 120650 w 120650"/>
                <a:gd name="connsiteY1" fmla="*/ 0 h 98425"/>
                <a:gd name="connsiteX2" fmla="*/ 120650 w 120650"/>
                <a:gd name="connsiteY2" fmla="*/ 98425 h 98425"/>
                <a:gd name="connsiteX3" fmla="*/ 0 w 120650"/>
                <a:gd name="connsiteY3" fmla="*/ 98425 h 98425"/>
                <a:gd name="connsiteX4" fmla="*/ 63500 w 120650"/>
                <a:gd name="connsiteY4" fmla="*/ 22225 h 98425"/>
                <a:gd name="connsiteX0" fmla="*/ 63500 w 120650"/>
                <a:gd name="connsiteY0" fmla="*/ 22225 h 98425"/>
                <a:gd name="connsiteX1" fmla="*/ 120650 w 120650"/>
                <a:gd name="connsiteY1" fmla="*/ 0 h 98425"/>
                <a:gd name="connsiteX2" fmla="*/ 120650 w 120650"/>
                <a:gd name="connsiteY2" fmla="*/ 98425 h 98425"/>
                <a:gd name="connsiteX3" fmla="*/ 0 w 120650"/>
                <a:gd name="connsiteY3" fmla="*/ 98425 h 98425"/>
                <a:gd name="connsiteX4" fmla="*/ 63500 w 120650"/>
                <a:gd name="connsiteY4" fmla="*/ 22225 h 98425"/>
                <a:gd name="connsiteX0" fmla="*/ 63500 w 120650"/>
                <a:gd name="connsiteY0" fmla="*/ 96 h 98521"/>
                <a:gd name="connsiteX1" fmla="*/ 120650 w 120650"/>
                <a:gd name="connsiteY1" fmla="*/ 96 h 98521"/>
                <a:gd name="connsiteX2" fmla="*/ 120650 w 120650"/>
                <a:gd name="connsiteY2" fmla="*/ 98521 h 98521"/>
                <a:gd name="connsiteX3" fmla="*/ 0 w 120650"/>
                <a:gd name="connsiteY3" fmla="*/ 98521 h 98521"/>
                <a:gd name="connsiteX4" fmla="*/ 63500 w 120650"/>
                <a:gd name="connsiteY4" fmla="*/ 96 h 98521"/>
                <a:gd name="connsiteX0" fmla="*/ 68469 w 125619"/>
                <a:gd name="connsiteY0" fmla="*/ 0 h 98425"/>
                <a:gd name="connsiteX1" fmla="*/ 125619 w 125619"/>
                <a:gd name="connsiteY1" fmla="*/ 0 h 98425"/>
                <a:gd name="connsiteX2" fmla="*/ 125619 w 125619"/>
                <a:gd name="connsiteY2" fmla="*/ 98425 h 98425"/>
                <a:gd name="connsiteX3" fmla="*/ 4969 w 125619"/>
                <a:gd name="connsiteY3" fmla="*/ 98425 h 98425"/>
                <a:gd name="connsiteX4" fmla="*/ 23169 w 125619"/>
                <a:gd name="connsiteY4" fmla="*/ 57150 h 98425"/>
                <a:gd name="connsiteX5" fmla="*/ 68469 w 125619"/>
                <a:gd name="connsiteY5" fmla="*/ 0 h 98425"/>
                <a:gd name="connsiteX0" fmla="*/ 68469 w 125619"/>
                <a:gd name="connsiteY0" fmla="*/ 0 h 98425"/>
                <a:gd name="connsiteX1" fmla="*/ 125619 w 125619"/>
                <a:gd name="connsiteY1" fmla="*/ 0 h 98425"/>
                <a:gd name="connsiteX2" fmla="*/ 125619 w 125619"/>
                <a:gd name="connsiteY2" fmla="*/ 98425 h 98425"/>
                <a:gd name="connsiteX3" fmla="*/ 102545 w 125619"/>
                <a:gd name="connsiteY3" fmla="*/ 60325 h 98425"/>
                <a:gd name="connsiteX4" fmla="*/ 4969 w 125619"/>
                <a:gd name="connsiteY4" fmla="*/ 98425 h 98425"/>
                <a:gd name="connsiteX5" fmla="*/ 23169 w 125619"/>
                <a:gd name="connsiteY5" fmla="*/ 57150 h 98425"/>
                <a:gd name="connsiteX6" fmla="*/ 68469 w 125619"/>
                <a:gd name="connsiteY6" fmla="*/ 0 h 98425"/>
                <a:gd name="connsiteX0" fmla="*/ 68469 w 125619"/>
                <a:gd name="connsiteY0" fmla="*/ 0 h 101600"/>
                <a:gd name="connsiteX1" fmla="*/ 125619 w 125619"/>
                <a:gd name="connsiteY1" fmla="*/ 0 h 101600"/>
                <a:gd name="connsiteX2" fmla="*/ 125619 w 125619"/>
                <a:gd name="connsiteY2" fmla="*/ 98425 h 101600"/>
                <a:gd name="connsiteX3" fmla="*/ 99370 w 125619"/>
                <a:gd name="connsiteY3" fmla="*/ 101600 h 101600"/>
                <a:gd name="connsiteX4" fmla="*/ 4969 w 125619"/>
                <a:gd name="connsiteY4" fmla="*/ 98425 h 101600"/>
                <a:gd name="connsiteX5" fmla="*/ 23169 w 125619"/>
                <a:gd name="connsiteY5" fmla="*/ 57150 h 101600"/>
                <a:gd name="connsiteX6" fmla="*/ 68469 w 125619"/>
                <a:gd name="connsiteY6" fmla="*/ 0 h 101600"/>
                <a:gd name="connsiteX0" fmla="*/ 47437 w 104587"/>
                <a:gd name="connsiteY0" fmla="*/ 0 h 101600"/>
                <a:gd name="connsiteX1" fmla="*/ 104587 w 104587"/>
                <a:gd name="connsiteY1" fmla="*/ 0 h 101600"/>
                <a:gd name="connsiteX2" fmla="*/ 104587 w 104587"/>
                <a:gd name="connsiteY2" fmla="*/ 98425 h 101600"/>
                <a:gd name="connsiteX3" fmla="*/ 78338 w 104587"/>
                <a:gd name="connsiteY3" fmla="*/ 101600 h 101600"/>
                <a:gd name="connsiteX4" fmla="*/ 37912 w 104587"/>
                <a:gd name="connsiteY4" fmla="*/ 82550 h 101600"/>
                <a:gd name="connsiteX5" fmla="*/ 2137 w 104587"/>
                <a:gd name="connsiteY5" fmla="*/ 57150 h 101600"/>
                <a:gd name="connsiteX6" fmla="*/ 47437 w 104587"/>
                <a:gd name="connsiteY6" fmla="*/ 0 h 101600"/>
                <a:gd name="connsiteX0" fmla="*/ 46830 w 103980"/>
                <a:gd name="connsiteY0" fmla="*/ 0 h 101600"/>
                <a:gd name="connsiteX1" fmla="*/ 103980 w 103980"/>
                <a:gd name="connsiteY1" fmla="*/ 0 h 101600"/>
                <a:gd name="connsiteX2" fmla="*/ 103980 w 103980"/>
                <a:gd name="connsiteY2" fmla="*/ 98425 h 101600"/>
                <a:gd name="connsiteX3" fmla="*/ 77731 w 103980"/>
                <a:gd name="connsiteY3" fmla="*/ 101600 h 101600"/>
                <a:gd name="connsiteX4" fmla="*/ 53180 w 103980"/>
                <a:gd name="connsiteY4" fmla="*/ 101600 h 101600"/>
                <a:gd name="connsiteX5" fmla="*/ 1530 w 103980"/>
                <a:gd name="connsiteY5" fmla="*/ 57150 h 101600"/>
                <a:gd name="connsiteX6" fmla="*/ 46830 w 103980"/>
                <a:gd name="connsiteY6" fmla="*/ 0 h 101600"/>
                <a:gd name="connsiteX0" fmla="*/ 46489 w 103639"/>
                <a:gd name="connsiteY0" fmla="*/ 0 h 117475"/>
                <a:gd name="connsiteX1" fmla="*/ 103639 w 103639"/>
                <a:gd name="connsiteY1" fmla="*/ 0 h 117475"/>
                <a:gd name="connsiteX2" fmla="*/ 103639 w 103639"/>
                <a:gd name="connsiteY2" fmla="*/ 98425 h 117475"/>
                <a:gd name="connsiteX3" fmla="*/ 77390 w 103639"/>
                <a:gd name="connsiteY3" fmla="*/ 101600 h 117475"/>
                <a:gd name="connsiteX4" fmla="*/ 68714 w 103639"/>
                <a:gd name="connsiteY4" fmla="*/ 117475 h 117475"/>
                <a:gd name="connsiteX5" fmla="*/ 1189 w 103639"/>
                <a:gd name="connsiteY5" fmla="*/ 57150 h 117475"/>
                <a:gd name="connsiteX6" fmla="*/ 46489 w 103639"/>
                <a:gd name="connsiteY6" fmla="*/ 0 h 11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639" h="117475">
                  <a:moveTo>
                    <a:pt x="46489" y="0"/>
                  </a:moveTo>
                  <a:lnTo>
                    <a:pt x="103639" y="0"/>
                  </a:lnTo>
                  <a:lnTo>
                    <a:pt x="103639" y="98425"/>
                  </a:lnTo>
                  <a:cubicBezTo>
                    <a:pt x="83248" y="98425"/>
                    <a:pt x="97781" y="101600"/>
                    <a:pt x="77390" y="101600"/>
                  </a:cubicBezTo>
                  <a:lnTo>
                    <a:pt x="68714" y="117475"/>
                  </a:lnTo>
                  <a:cubicBezTo>
                    <a:pt x="53756" y="109538"/>
                    <a:pt x="-9394" y="73554"/>
                    <a:pt x="1189" y="57150"/>
                  </a:cubicBezTo>
                  <a:cubicBezTo>
                    <a:pt x="11772" y="40746"/>
                    <a:pt x="31531" y="8467"/>
                    <a:pt x="4648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0">
              <a:extLst>
                <a:ext uri="{FF2B5EF4-FFF2-40B4-BE49-F238E27FC236}">
                  <a16:creationId xmlns:a16="http://schemas.microsoft.com/office/drawing/2014/main" id="{37E20C64-3F17-C740-B0FB-18F69B260510}"/>
                </a:ext>
              </a:extLst>
            </p:cNvPr>
            <p:cNvSpPr/>
            <p:nvPr userDrawn="1"/>
          </p:nvSpPr>
          <p:spPr>
            <a:xfrm rot="10800000">
              <a:off x="11626434" y="4481258"/>
              <a:ext cx="127000" cy="400905"/>
            </a:xfrm>
            <a:custGeom>
              <a:avLst/>
              <a:gdLst>
                <a:gd name="connsiteX0" fmla="*/ 0 w 120650"/>
                <a:gd name="connsiteY0" fmla="*/ 0 h 337405"/>
                <a:gd name="connsiteX1" fmla="*/ 120650 w 120650"/>
                <a:gd name="connsiteY1" fmla="*/ 0 h 337405"/>
                <a:gd name="connsiteX2" fmla="*/ 120650 w 120650"/>
                <a:gd name="connsiteY2" fmla="*/ 337405 h 337405"/>
                <a:gd name="connsiteX3" fmla="*/ 0 w 120650"/>
                <a:gd name="connsiteY3" fmla="*/ 337405 h 337405"/>
                <a:gd name="connsiteX4" fmla="*/ 0 w 120650"/>
                <a:gd name="connsiteY4" fmla="*/ 0 h 337405"/>
                <a:gd name="connsiteX0" fmla="*/ 0 w 123825"/>
                <a:gd name="connsiteY0" fmla="*/ 28575 h 337405"/>
                <a:gd name="connsiteX1" fmla="*/ 123825 w 123825"/>
                <a:gd name="connsiteY1" fmla="*/ 0 h 337405"/>
                <a:gd name="connsiteX2" fmla="*/ 123825 w 123825"/>
                <a:gd name="connsiteY2" fmla="*/ 337405 h 337405"/>
                <a:gd name="connsiteX3" fmla="*/ 3175 w 123825"/>
                <a:gd name="connsiteY3" fmla="*/ 337405 h 337405"/>
                <a:gd name="connsiteX4" fmla="*/ 0 w 123825"/>
                <a:gd name="connsiteY4" fmla="*/ 28575 h 337405"/>
                <a:gd name="connsiteX0" fmla="*/ 0 w 127000"/>
                <a:gd name="connsiteY0" fmla="*/ 53975 h 362805"/>
                <a:gd name="connsiteX1" fmla="*/ 127000 w 127000"/>
                <a:gd name="connsiteY1" fmla="*/ 0 h 362805"/>
                <a:gd name="connsiteX2" fmla="*/ 123825 w 127000"/>
                <a:gd name="connsiteY2" fmla="*/ 362805 h 362805"/>
                <a:gd name="connsiteX3" fmla="*/ 3175 w 127000"/>
                <a:gd name="connsiteY3" fmla="*/ 362805 h 362805"/>
                <a:gd name="connsiteX4" fmla="*/ 0 w 127000"/>
                <a:gd name="connsiteY4" fmla="*/ 53975 h 362805"/>
                <a:gd name="connsiteX0" fmla="*/ 0 w 127000"/>
                <a:gd name="connsiteY0" fmla="*/ 53975 h 362805"/>
                <a:gd name="connsiteX1" fmla="*/ 127000 w 127000"/>
                <a:gd name="connsiteY1" fmla="*/ 0 h 362805"/>
                <a:gd name="connsiteX2" fmla="*/ 123825 w 127000"/>
                <a:gd name="connsiteY2" fmla="*/ 318355 h 362805"/>
                <a:gd name="connsiteX3" fmla="*/ 3175 w 127000"/>
                <a:gd name="connsiteY3" fmla="*/ 362805 h 362805"/>
                <a:gd name="connsiteX4" fmla="*/ 0 w 127000"/>
                <a:gd name="connsiteY4" fmla="*/ 53975 h 362805"/>
                <a:gd name="connsiteX0" fmla="*/ 0 w 127000"/>
                <a:gd name="connsiteY0" fmla="*/ 53975 h 400905"/>
                <a:gd name="connsiteX1" fmla="*/ 127000 w 127000"/>
                <a:gd name="connsiteY1" fmla="*/ 0 h 400905"/>
                <a:gd name="connsiteX2" fmla="*/ 123825 w 127000"/>
                <a:gd name="connsiteY2" fmla="*/ 318355 h 400905"/>
                <a:gd name="connsiteX3" fmla="*/ 6350 w 127000"/>
                <a:gd name="connsiteY3" fmla="*/ 400905 h 400905"/>
                <a:gd name="connsiteX4" fmla="*/ 0 w 127000"/>
                <a:gd name="connsiteY4" fmla="*/ 53975 h 400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00" h="400905">
                  <a:moveTo>
                    <a:pt x="0" y="53975"/>
                  </a:moveTo>
                  <a:lnTo>
                    <a:pt x="127000" y="0"/>
                  </a:lnTo>
                  <a:cubicBezTo>
                    <a:pt x="125942" y="120935"/>
                    <a:pt x="124883" y="197420"/>
                    <a:pt x="123825" y="318355"/>
                  </a:cubicBezTo>
                  <a:lnTo>
                    <a:pt x="6350" y="400905"/>
                  </a:lnTo>
                  <a:cubicBezTo>
                    <a:pt x="5292" y="297962"/>
                    <a:pt x="1058" y="156918"/>
                    <a:pt x="0" y="539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21">
              <a:extLst>
                <a:ext uri="{FF2B5EF4-FFF2-40B4-BE49-F238E27FC236}">
                  <a16:creationId xmlns:a16="http://schemas.microsoft.com/office/drawing/2014/main" id="{274A7378-227B-1C4C-9F99-85ABE7D79ABB}"/>
                </a:ext>
              </a:extLst>
            </p:cNvPr>
            <p:cNvSpPr/>
            <p:nvPr userDrawn="1"/>
          </p:nvSpPr>
          <p:spPr>
            <a:xfrm rot="10800000">
              <a:off x="11623358" y="5021008"/>
              <a:ext cx="149249" cy="303457"/>
            </a:xfrm>
            <a:custGeom>
              <a:avLst/>
              <a:gdLst>
                <a:gd name="connsiteX0" fmla="*/ 0 w 120650"/>
                <a:gd name="connsiteY0" fmla="*/ 0 h 246307"/>
                <a:gd name="connsiteX1" fmla="*/ 120650 w 120650"/>
                <a:gd name="connsiteY1" fmla="*/ 0 h 246307"/>
                <a:gd name="connsiteX2" fmla="*/ 120650 w 120650"/>
                <a:gd name="connsiteY2" fmla="*/ 246307 h 246307"/>
                <a:gd name="connsiteX3" fmla="*/ 0 w 120650"/>
                <a:gd name="connsiteY3" fmla="*/ 246307 h 246307"/>
                <a:gd name="connsiteX4" fmla="*/ 0 w 120650"/>
                <a:gd name="connsiteY4" fmla="*/ 0 h 246307"/>
                <a:gd name="connsiteX0" fmla="*/ 0 w 123825"/>
                <a:gd name="connsiteY0" fmla="*/ 6350 h 246307"/>
                <a:gd name="connsiteX1" fmla="*/ 123825 w 123825"/>
                <a:gd name="connsiteY1" fmla="*/ 0 h 246307"/>
                <a:gd name="connsiteX2" fmla="*/ 123825 w 123825"/>
                <a:gd name="connsiteY2" fmla="*/ 246307 h 246307"/>
                <a:gd name="connsiteX3" fmla="*/ 3175 w 123825"/>
                <a:gd name="connsiteY3" fmla="*/ 246307 h 246307"/>
                <a:gd name="connsiteX4" fmla="*/ 0 w 123825"/>
                <a:gd name="connsiteY4" fmla="*/ 6350 h 246307"/>
                <a:gd name="connsiteX0" fmla="*/ 0 w 123825"/>
                <a:gd name="connsiteY0" fmla="*/ 0 h 239957"/>
                <a:gd name="connsiteX1" fmla="*/ 120650 w 123825"/>
                <a:gd name="connsiteY1" fmla="*/ 50800 h 239957"/>
                <a:gd name="connsiteX2" fmla="*/ 123825 w 123825"/>
                <a:gd name="connsiteY2" fmla="*/ 239957 h 239957"/>
                <a:gd name="connsiteX3" fmla="*/ 3175 w 123825"/>
                <a:gd name="connsiteY3" fmla="*/ 239957 h 239957"/>
                <a:gd name="connsiteX4" fmla="*/ 0 w 123825"/>
                <a:gd name="connsiteY4" fmla="*/ 0 h 239957"/>
                <a:gd name="connsiteX0" fmla="*/ 22259 w 120684"/>
                <a:gd name="connsiteY0" fmla="*/ 0 h 271707"/>
                <a:gd name="connsiteX1" fmla="*/ 117509 w 120684"/>
                <a:gd name="connsiteY1" fmla="*/ 82550 h 271707"/>
                <a:gd name="connsiteX2" fmla="*/ 120684 w 120684"/>
                <a:gd name="connsiteY2" fmla="*/ 271707 h 271707"/>
                <a:gd name="connsiteX3" fmla="*/ 34 w 120684"/>
                <a:gd name="connsiteY3" fmla="*/ 271707 h 271707"/>
                <a:gd name="connsiteX4" fmla="*/ 22259 w 120684"/>
                <a:gd name="connsiteY4" fmla="*/ 0 h 271707"/>
                <a:gd name="connsiteX0" fmla="*/ 22259 w 139734"/>
                <a:gd name="connsiteY0" fmla="*/ 0 h 271707"/>
                <a:gd name="connsiteX1" fmla="*/ 117509 w 139734"/>
                <a:gd name="connsiteY1" fmla="*/ 82550 h 271707"/>
                <a:gd name="connsiteX2" fmla="*/ 139734 w 139734"/>
                <a:gd name="connsiteY2" fmla="*/ 220907 h 271707"/>
                <a:gd name="connsiteX3" fmla="*/ 34 w 139734"/>
                <a:gd name="connsiteY3" fmla="*/ 271707 h 271707"/>
                <a:gd name="connsiteX4" fmla="*/ 22259 w 139734"/>
                <a:gd name="connsiteY4" fmla="*/ 0 h 271707"/>
                <a:gd name="connsiteX0" fmla="*/ 31774 w 149249"/>
                <a:gd name="connsiteY0" fmla="*/ 0 h 303457"/>
                <a:gd name="connsiteX1" fmla="*/ 127024 w 149249"/>
                <a:gd name="connsiteY1" fmla="*/ 82550 h 303457"/>
                <a:gd name="connsiteX2" fmla="*/ 149249 w 149249"/>
                <a:gd name="connsiteY2" fmla="*/ 220907 h 303457"/>
                <a:gd name="connsiteX3" fmla="*/ 24 w 149249"/>
                <a:gd name="connsiteY3" fmla="*/ 303457 h 303457"/>
                <a:gd name="connsiteX4" fmla="*/ 31774 w 149249"/>
                <a:gd name="connsiteY4" fmla="*/ 0 h 303457"/>
                <a:gd name="connsiteX0" fmla="*/ 31774 w 149249"/>
                <a:gd name="connsiteY0" fmla="*/ 0 h 303457"/>
                <a:gd name="connsiteX1" fmla="*/ 127024 w 149249"/>
                <a:gd name="connsiteY1" fmla="*/ 82550 h 303457"/>
                <a:gd name="connsiteX2" fmla="*/ 149249 w 149249"/>
                <a:gd name="connsiteY2" fmla="*/ 220907 h 303457"/>
                <a:gd name="connsiteX3" fmla="*/ 100873 w 149249"/>
                <a:gd name="connsiteY3" fmla="*/ 233607 h 303457"/>
                <a:gd name="connsiteX4" fmla="*/ 24 w 149249"/>
                <a:gd name="connsiteY4" fmla="*/ 303457 h 303457"/>
                <a:gd name="connsiteX5" fmla="*/ 31774 w 149249"/>
                <a:gd name="connsiteY5" fmla="*/ 0 h 30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249" h="303457">
                  <a:moveTo>
                    <a:pt x="31774" y="0"/>
                  </a:moveTo>
                  <a:lnTo>
                    <a:pt x="127024" y="82550"/>
                  </a:lnTo>
                  <a:cubicBezTo>
                    <a:pt x="128082" y="145602"/>
                    <a:pt x="148191" y="157855"/>
                    <a:pt x="149249" y="220907"/>
                  </a:cubicBezTo>
                  <a:cubicBezTo>
                    <a:pt x="133124" y="228315"/>
                    <a:pt x="116998" y="226199"/>
                    <a:pt x="100873" y="233607"/>
                  </a:cubicBezTo>
                  <a:lnTo>
                    <a:pt x="24" y="303457"/>
                  </a:lnTo>
                  <a:cubicBezTo>
                    <a:pt x="-1034" y="223471"/>
                    <a:pt x="32832" y="79986"/>
                    <a:pt x="317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22">
              <a:extLst>
                <a:ext uri="{FF2B5EF4-FFF2-40B4-BE49-F238E27FC236}">
                  <a16:creationId xmlns:a16="http://schemas.microsoft.com/office/drawing/2014/main" id="{FE9BEA79-AB58-B54E-AC9B-CD9324285BB8}"/>
                </a:ext>
              </a:extLst>
            </p:cNvPr>
            <p:cNvSpPr/>
            <p:nvPr userDrawn="1"/>
          </p:nvSpPr>
          <p:spPr>
            <a:xfrm rot="10800000">
              <a:off x="11594881" y="4979245"/>
              <a:ext cx="123825" cy="123825"/>
            </a:xfrm>
            <a:custGeom>
              <a:avLst/>
              <a:gdLst>
                <a:gd name="connsiteX0" fmla="*/ 0 w 120650"/>
                <a:gd name="connsiteY0" fmla="*/ 0 h 98425"/>
                <a:gd name="connsiteX1" fmla="*/ 120650 w 120650"/>
                <a:gd name="connsiteY1" fmla="*/ 0 h 98425"/>
                <a:gd name="connsiteX2" fmla="*/ 120650 w 120650"/>
                <a:gd name="connsiteY2" fmla="*/ 98425 h 98425"/>
                <a:gd name="connsiteX3" fmla="*/ 0 w 120650"/>
                <a:gd name="connsiteY3" fmla="*/ 98425 h 98425"/>
                <a:gd name="connsiteX4" fmla="*/ 0 w 120650"/>
                <a:gd name="connsiteY4" fmla="*/ 0 h 98425"/>
                <a:gd name="connsiteX0" fmla="*/ 15875 w 136525"/>
                <a:gd name="connsiteY0" fmla="*/ 0 h 98425"/>
                <a:gd name="connsiteX1" fmla="*/ 136525 w 136525"/>
                <a:gd name="connsiteY1" fmla="*/ 0 h 98425"/>
                <a:gd name="connsiteX2" fmla="*/ 136525 w 136525"/>
                <a:gd name="connsiteY2" fmla="*/ 98425 h 98425"/>
                <a:gd name="connsiteX3" fmla="*/ 0 w 136525"/>
                <a:gd name="connsiteY3" fmla="*/ 44450 h 98425"/>
                <a:gd name="connsiteX4" fmla="*/ 15875 w 136525"/>
                <a:gd name="connsiteY4" fmla="*/ 0 h 98425"/>
                <a:gd name="connsiteX0" fmla="*/ 15875 w 136525"/>
                <a:gd name="connsiteY0" fmla="*/ 0 h 123825"/>
                <a:gd name="connsiteX1" fmla="*/ 136525 w 136525"/>
                <a:gd name="connsiteY1" fmla="*/ 0 h 123825"/>
                <a:gd name="connsiteX2" fmla="*/ 111125 w 136525"/>
                <a:gd name="connsiteY2" fmla="*/ 123825 h 123825"/>
                <a:gd name="connsiteX3" fmla="*/ 0 w 136525"/>
                <a:gd name="connsiteY3" fmla="*/ 44450 h 123825"/>
                <a:gd name="connsiteX4" fmla="*/ 15875 w 136525"/>
                <a:gd name="connsiteY4" fmla="*/ 0 h 123825"/>
                <a:gd name="connsiteX0" fmla="*/ 15875 w 136525"/>
                <a:gd name="connsiteY0" fmla="*/ 0 h 123825"/>
                <a:gd name="connsiteX1" fmla="*/ 136525 w 136525"/>
                <a:gd name="connsiteY1" fmla="*/ 0 h 123825"/>
                <a:gd name="connsiteX2" fmla="*/ 111125 w 136525"/>
                <a:gd name="connsiteY2" fmla="*/ 123825 h 123825"/>
                <a:gd name="connsiteX3" fmla="*/ 0 w 136525"/>
                <a:gd name="connsiteY3" fmla="*/ 44450 h 123825"/>
                <a:gd name="connsiteX4" fmla="*/ 15875 w 136525"/>
                <a:gd name="connsiteY4" fmla="*/ 0 h 123825"/>
                <a:gd name="connsiteX0" fmla="*/ 3175 w 123825"/>
                <a:gd name="connsiteY0" fmla="*/ 0 h 123825"/>
                <a:gd name="connsiteX1" fmla="*/ 123825 w 123825"/>
                <a:gd name="connsiteY1" fmla="*/ 0 h 123825"/>
                <a:gd name="connsiteX2" fmla="*/ 98425 w 123825"/>
                <a:gd name="connsiteY2" fmla="*/ 123825 h 123825"/>
                <a:gd name="connsiteX3" fmla="*/ 0 w 123825"/>
                <a:gd name="connsiteY3" fmla="*/ 66675 h 123825"/>
                <a:gd name="connsiteX4" fmla="*/ 3175 w 123825"/>
                <a:gd name="connsiteY4" fmla="*/ 0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23825">
                  <a:moveTo>
                    <a:pt x="3175" y="0"/>
                  </a:moveTo>
                  <a:lnTo>
                    <a:pt x="123825" y="0"/>
                  </a:lnTo>
                  <a:lnTo>
                    <a:pt x="98425" y="123825"/>
                  </a:lnTo>
                  <a:cubicBezTo>
                    <a:pt x="7408" y="100542"/>
                    <a:pt x="37042" y="93133"/>
                    <a:pt x="0" y="66675"/>
                  </a:cubicBezTo>
                  <a:lnTo>
                    <a:pt x="31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6B64DE2F-3933-2B4C-9E37-5540DD2F7601}"/>
                </a:ext>
              </a:extLst>
            </p:cNvPr>
            <p:cNvPicPr>
              <a:picLocks noChangeAspect="1"/>
            </p:cNvPicPr>
            <p:nvPr userDrawn="1"/>
          </p:nvPicPr>
          <p:blipFill>
            <a:blip r:embed="rId2"/>
            <a:stretch>
              <a:fillRect/>
            </a:stretch>
          </p:blipFill>
          <p:spPr>
            <a:xfrm rot="10800000">
              <a:off x="9215626" y="4218941"/>
              <a:ext cx="2857501" cy="2545143"/>
            </a:xfrm>
            <a:prstGeom prst="rect">
              <a:avLst/>
            </a:prstGeom>
          </p:spPr>
        </p:pic>
      </p:grpSp>
    </p:spTree>
    <p:extLst>
      <p:ext uri="{BB962C8B-B14F-4D97-AF65-F5344CB8AC3E}">
        <p14:creationId xmlns:p14="http://schemas.microsoft.com/office/powerpoint/2010/main" val="3012381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66AB6F-892B-A04E-95BE-88BE4F6DD72F}"/>
              </a:ext>
            </a:extLst>
          </p:cNvPr>
          <p:cNvSpPr/>
          <p:nvPr userDrawn="1"/>
        </p:nvSpPr>
        <p:spPr>
          <a:xfrm>
            <a:off x="483352" y="386861"/>
            <a:ext cx="11221065" cy="6084277"/>
          </a:xfrm>
          <a:prstGeom prst="rect">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726938" y="1825625"/>
            <a:ext cx="5279433" cy="4351338"/>
          </a:xfrm>
        </p:spPr>
        <p:txBody>
          <a:bodyPr/>
          <a:lstStyle>
            <a:lvl1pPr>
              <a:defRPr>
                <a:solidFill>
                  <a:srgbClr val="636462"/>
                </a:solidFill>
              </a:defRPr>
            </a:lvl1pPr>
            <a:lvl2pPr>
              <a:defRPr>
                <a:solidFill>
                  <a:srgbClr val="636462"/>
                </a:solidFill>
              </a:defRPr>
            </a:lvl2pPr>
            <a:lvl3pPr>
              <a:defRPr>
                <a:solidFill>
                  <a:srgbClr val="636462"/>
                </a:solidFill>
              </a:defRPr>
            </a:lvl3pPr>
            <a:lvl4pPr>
              <a:defRPr>
                <a:solidFill>
                  <a:srgbClr val="636462"/>
                </a:solidFill>
              </a:defRPr>
            </a:lvl4pPr>
            <a:lvl5pPr>
              <a:defRPr>
                <a:solidFill>
                  <a:srgbClr val="63646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09360" y="1825625"/>
            <a:ext cx="5138068" cy="4351338"/>
          </a:xfrm>
        </p:spPr>
        <p:txBody>
          <a:bodyPr/>
          <a:lstStyle>
            <a:lvl1pPr>
              <a:defRPr>
                <a:solidFill>
                  <a:srgbClr val="636462"/>
                </a:solidFill>
              </a:defRPr>
            </a:lvl1pPr>
            <a:lvl2pPr>
              <a:defRPr>
                <a:solidFill>
                  <a:srgbClr val="636462"/>
                </a:solidFill>
              </a:defRPr>
            </a:lvl2pPr>
            <a:lvl3pPr>
              <a:defRPr>
                <a:solidFill>
                  <a:srgbClr val="636462"/>
                </a:solidFill>
              </a:defRPr>
            </a:lvl3pPr>
            <a:lvl4pPr>
              <a:defRPr>
                <a:solidFill>
                  <a:srgbClr val="636462"/>
                </a:solidFill>
              </a:defRPr>
            </a:lvl4pPr>
            <a:lvl5pPr>
              <a:defRPr>
                <a:solidFill>
                  <a:srgbClr val="63646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Title 1">
            <a:extLst>
              <a:ext uri="{FF2B5EF4-FFF2-40B4-BE49-F238E27FC236}">
                <a16:creationId xmlns:a16="http://schemas.microsoft.com/office/drawing/2014/main" id="{348CC9E9-A3DF-BF42-93FA-235081BB73CA}"/>
              </a:ext>
            </a:extLst>
          </p:cNvPr>
          <p:cNvSpPr>
            <a:spLocks noGrp="1"/>
          </p:cNvSpPr>
          <p:nvPr>
            <p:ph type="title"/>
          </p:nvPr>
        </p:nvSpPr>
        <p:spPr>
          <a:xfrm>
            <a:off x="726937" y="544512"/>
            <a:ext cx="10720490" cy="1325563"/>
          </a:xfrm>
        </p:spPr>
        <p:txBody>
          <a:bodyPr/>
          <a:lstStyle>
            <a:lvl1pPr algn="ctr">
              <a:defRPr/>
            </a:lvl1pPr>
          </a:lstStyle>
          <a:p>
            <a:r>
              <a:rPr lang="en-US" dirty="0"/>
              <a:t>Click to edit Master title style</a:t>
            </a:r>
          </a:p>
        </p:txBody>
      </p:sp>
      <p:grpSp>
        <p:nvGrpSpPr>
          <p:cNvPr id="18" name="Group 17">
            <a:extLst>
              <a:ext uri="{FF2B5EF4-FFF2-40B4-BE49-F238E27FC236}">
                <a16:creationId xmlns:a16="http://schemas.microsoft.com/office/drawing/2014/main" id="{003D3405-DC94-F445-9778-FF551C5EB2CA}"/>
              </a:ext>
            </a:extLst>
          </p:cNvPr>
          <p:cNvGrpSpPr/>
          <p:nvPr userDrawn="1"/>
        </p:nvGrpSpPr>
        <p:grpSpPr>
          <a:xfrm>
            <a:off x="9215626" y="4218941"/>
            <a:ext cx="2857501" cy="2545143"/>
            <a:chOff x="9215626" y="4218941"/>
            <a:chExt cx="2857501" cy="2545143"/>
          </a:xfrm>
        </p:grpSpPr>
        <p:sp>
          <p:nvSpPr>
            <p:cNvPr id="31" name="Rectangle 13">
              <a:extLst>
                <a:ext uri="{FF2B5EF4-FFF2-40B4-BE49-F238E27FC236}">
                  <a16:creationId xmlns:a16="http://schemas.microsoft.com/office/drawing/2014/main" id="{113B0C80-AAFA-6845-B6F0-88A9B9BFD561}"/>
                </a:ext>
              </a:extLst>
            </p:cNvPr>
            <p:cNvSpPr/>
            <p:nvPr userDrawn="1"/>
          </p:nvSpPr>
          <p:spPr>
            <a:xfrm rot="10800000">
              <a:off x="10166784" y="6435716"/>
              <a:ext cx="614673" cy="130175"/>
            </a:xfrm>
            <a:custGeom>
              <a:avLst/>
              <a:gdLst>
                <a:gd name="connsiteX0" fmla="*/ 0 w 557523"/>
                <a:gd name="connsiteY0" fmla="*/ 0 h 139700"/>
                <a:gd name="connsiteX1" fmla="*/ 557523 w 557523"/>
                <a:gd name="connsiteY1" fmla="*/ 0 h 139700"/>
                <a:gd name="connsiteX2" fmla="*/ 557523 w 557523"/>
                <a:gd name="connsiteY2" fmla="*/ 139700 h 139700"/>
                <a:gd name="connsiteX3" fmla="*/ 0 w 557523"/>
                <a:gd name="connsiteY3" fmla="*/ 139700 h 139700"/>
                <a:gd name="connsiteX4" fmla="*/ 0 w 557523"/>
                <a:gd name="connsiteY4" fmla="*/ 0 h 139700"/>
                <a:gd name="connsiteX0" fmla="*/ 0 w 557523"/>
                <a:gd name="connsiteY0" fmla="*/ 3175 h 142875"/>
                <a:gd name="connsiteX1" fmla="*/ 509898 w 557523"/>
                <a:gd name="connsiteY1" fmla="*/ 0 h 142875"/>
                <a:gd name="connsiteX2" fmla="*/ 557523 w 557523"/>
                <a:gd name="connsiteY2" fmla="*/ 142875 h 142875"/>
                <a:gd name="connsiteX3" fmla="*/ 0 w 557523"/>
                <a:gd name="connsiteY3" fmla="*/ 142875 h 142875"/>
                <a:gd name="connsiteX4" fmla="*/ 0 w 557523"/>
                <a:gd name="connsiteY4" fmla="*/ 3175 h 142875"/>
                <a:gd name="connsiteX0" fmla="*/ 0 w 586098"/>
                <a:gd name="connsiteY0" fmla="*/ 3175 h 142875"/>
                <a:gd name="connsiteX1" fmla="*/ 509898 w 586098"/>
                <a:gd name="connsiteY1" fmla="*/ 0 h 142875"/>
                <a:gd name="connsiteX2" fmla="*/ 586098 w 586098"/>
                <a:gd name="connsiteY2" fmla="*/ 139700 h 142875"/>
                <a:gd name="connsiteX3" fmla="*/ 0 w 586098"/>
                <a:gd name="connsiteY3" fmla="*/ 142875 h 142875"/>
                <a:gd name="connsiteX4" fmla="*/ 0 w 586098"/>
                <a:gd name="connsiteY4" fmla="*/ 3175 h 142875"/>
                <a:gd name="connsiteX0" fmla="*/ 0 w 586098"/>
                <a:gd name="connsiteY0" fmla="*/ 0 h 139700"/>
                <a:gd name="connsiteX1" fmla="*/ 522598 w 586098"/>
                <a:gd name="connsiteY1" fmla="*/ 12700 h 139700"/>
                <a:gd name="connsiteX2" fmla="*/ 586098 w 586098"/>
                <a:gd name="connsiteY2" fmla="*/ 136525 h 139700"/>
                <a:gd name="connsiteX3" fmla="*/ 0 w 586098"/>
                <a:gd name="connsiteY3" fmla="*/ 139700 h 139700"/>
                <a:gd name="connsiteX4" fmla="*/ 0 w 586098"/>
                <a:gd name="connsiteY4" fmla="*/ 0 h 139700"/>
                <a:gd name="connsiteX0" fmla="*/ 28575 w 614673"/>
                <a:gd name="connsiteY0" fmla="*/ 0 h 136525"/>
                <a:gd name="connsiteX1" fmla="*/ 551173 w 614673"/>
                <a:gd name="connsiteY1" fmla="*/ 12700 h 136525"/>
                <a:gd name="connsiteX2" fmla="*/ 614673 w 614673"/>
                <a:gd name="connsiteY2" fmla="*/ 136525 h 136525"/>
                <a:gd name="connsiteX3" fmla="*/ 0 w 614673"/>
                <a:gd name="connsiteY3" fmla="*/ 130175 h 136525"/>
                <a:gd name="connsiteX4" fmla="*/ 28575 w 614673"/>
                <a:gd name="connsiteY4" fmla="*/ 0 h 136525"/>
                <a:gd name="connsiteX0" fmla="*/ 50800 w 614673"/>
                <a:gd name="connsiteY0" fmla="*/ 0 h 130175"/>
                <a:gd name="connsiteX1" fmla="*/ 551173 w 614673"/>
                <a:gd name="connsiteY1" fmla="*/ 6350 h 130175"/>
                <a:gd name="connsiteX2" fmla="*/ 614673 w 614673"/>
                <a:gd name="connsiteY2" fmla="*/ 130175 h 130175"/>
                <a:gd name="connsiteX3" fmla="*/ 0 w 614673"/>
                <a:gd name="connsiteY3" fmla="*/ 123825 h 130175"/>
                <a:gd name="connsiteX4" fmla="*/ 50800 w 614673"/>
                <a:gd name="connsiteY4" fmla="*/ 0 h 13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673" h="130175">
                  <a:moveTo>
                    <a:pt x="50800" y="0"/>
                  </a:moveTo>
                  <a:lnTo>
                    <a:pt x="551173" y="6350"/>
                  </a:lnTo>
                  <a:lnTo>
                    <a:pt x="614673" y="130175"/>
                  </a:lnTo>
                  <a:lnTo>
                    <a:pt x="0" y="123825"/>
                  </a:lnTo>
                  <a:lnTo>
                    <a:pt x="508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5">
              <a:extLst>
                <a:ext uri="{FF2B5EF4-FFF2-40B4-BE49-F238E27FC236}">
                  <a16:creationId xmlns:a16="http://schemas.microsoft.com/office/drawing/2014/main" id="{9980C651-48A2-4E4E-AEF6-A790563331BD}"/>
                </a:ext>
              </a:extLst>
            </p:cNvPr>
            <p:cNvSpPr/>
            <p:nvPr userDrawn="1"/>
          </p:nvSpPr>
          <p:spPr>
            <a:xfrm rot="10800000">
              <a:off x="10925609" y="6432540"/>
              <a:ext cx="314422" cy="139700"/>
            </a:xfrm>
            <a:custGeom>
              <a:avLst/>
              <a:gdLst>
                <a:gd name="connsiteX0" fmla="*/ 0 w 310628"/>
                <a:gd name="connsiteY0" fmla="*/ 0 h 139700"/>
                <a:gd name="connsiteX1" fmla="*/ 310628 w 310628"/>
                <a:gd name="connsiteY1" fmla="*/ 0 h 139700"/>
                <a:gd name="connsiteX2" fmla="*/ 310628 w 310628"/>
                <a:gd name="connsiteY2" fmla="*/ 139700 h 139700"/>
                <a:gd name="connsiteX3" fmla="*/ 0 w 310628"/>
                <a:gd name="connsiteY3" fmla="*/ 139700 h 139700"/>
                <a:gd name="connsiteX4" fmla="*/ 0 w 310628"/>
                <a:gd name="connsiteY4" fmla="*/ 0 h 139700"/>
                <a:gd name="connsiteX0" fmla="*/ 50800 w 310628"/>
                <a:gd name="connsiteY0" fmla="*/ 12700 h 139700"/>
                <a:gd name="connsiteX1" fmla="*/ 310628 w 310628"/>
                <a:gd name="connsiteY1" fmla="*/ 0 h 139700"/>
                <a:gd name="connsiteX2" fmla="*/ 310628 w 310628"/>
                <a:gd name="connsiteY2" fmla="*/ 139700 h 139700"/>
                <a:gd name="connsiteX3" fmla="*/ 0 w 310628"/>
                <a:gd name="connsiteY3" fmla="*/ 139700 h 139700"/>
                <a:gd name="connsiteX4" fmla="*/ 50800 w 310628"/>
                <a:gd name="connsiteY4" fmla="*/ 12700 h 139700"/>
                <a:gd name="connsiteX0" fmla="*/ 25400 w 310628"/>
                <a:gd name="connsiteY0" fmla="*/ 6350 h 139700"/>
                <a:gd name="connsiteX1" fmla="*/ 310628 w 310628"/>
                <a:gd name="connsiteY1" fmla="*/ 0 h 139700"/>
                <a:gd name="connsiteX2" fmla="*/ 310628 w 310628"/>
                <a:gd name="connsiteY2" fmla="*/ 139700 h 139700"/>
                <a:gd name="connsiteX3" fmla="*/ 0 w 310628"/>
                <a:gd name="connsiteY3" fmla="*/ 139700 h 139700"/>
                <a:gd name="connsiteX4" fmla="*/ 25400 w 310628"/>
                <a:gd name="connsiteY4" fmla="*/ 6350 h 139700"/>
                <a:gd name="connsiteX0" fmla="*/ 29194 w 314422"/>
                <a:gd name="connsiteY0" fmla="*/ 6350 h 139700"/>
                <a:gd name="connsiteX1" fmla="*/ 314422 w 314422"/>
                <a:gd name="connsiteY1" fmla="*/ 0 h 139700"/>
                <a:gd name="connsiteX2" fmla="*/ 314422 w 314422"/>
                <a:gd name="connsiteY2" fmla="*/ 139700 h 139700"/>
                <a:gd name="connsiteX3" fmla="*/ 3794 w 314422"/>
                <a:gd name="connsiteY3" fmla="*/ 139700 h 139700"/>
                <a:gd name="connsiteX4" fmla="*/ 97 w 314422"/>
                <a:gd name="connsiteY4" fmla="*/ 87557 h 139700"/>
                <a:gd name="connsiteX5" fmla="*/ 29194 w 314422"/>
                <a:gd name="connsiteY5" fmla="*/ 6350 h 139700"/>
                <a:gd name="connsiteX0" fmla="*/ 29194 w 314422"/>
                <a:gd name="connsiteY0" fmla="*/ 6350 h 139700"/>
                <a:gd name="connsiteX1" fmla="*/ 292197 w 314422"/>
                <a:gd name="connsiteY1" fmla="*/ 0 h 139700"/>
                <a:gd name="connsiteX2" fmla="*/ 314422 w 314422"/>
                <a:gd name="connsiteY2" fmla="*/ 139700 h 139700"/>
                <a:gd name="connsiteX3" fmla="*/ 3794 w 314422"/>
                <a:gd name="connsiteY3" fmla="*/ 139700 h 139700"/>
                <a:gd name="connsiteX4" fmla="*/ 97 w 314422"/>
                <a:gd name="connsiteY4" fmla="*/ 87557 h 139700"/>
                <a:gd name="connsiteX5" fmla="*/ 29194 w 314422"/>
                <a:gd name="connsiteY5" fmla="*/ 6350 h 139700"/>
                <a:gd name="connsiteX0" fmla="*/ 29194 w 314422"/>
                <a:gd name="connsiteY0" fmla="*/ 6350 h 139700"/>
                <a:gd name="connsiteX1" fmla="*/ 292197 w 314422"/>
                <a:gd name="connsiteY1" fmla="*/ 0 h 139700"/>
                <a:gd name="connsiteX2" fmla="*/ 314422 w 314422"/>
                <a:gd name="connsiteY2" fmla="*/ 139700 h 139700"/>
                <a:gd name="connsiteX3" fmla="*/ 3794 w 314422"/>
                <a:gd name="connsiteY3" fmla="*/ 139700 h 139700"/>
                <a:gd name="connsiteX4" fmla="*/ 97 w 314422"/>
                <a:gd name="connsiteY4" fmla="*/ 87557 h 139700"/>
                <a:gd name="connsiteX5" fmla="*/ 29194 w 314422"/>
                <a:gd name="connsiteY5" fmla="*/ 6350 h 13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422" h="139700">
                  <a:moveTo>
                    <a:pt x="29194" y="6350"/>
                  </a:moveTo>
                  <a:lnTo>
                    <a:pt x="292197" y="0"/>
                  </a:lnTo>
                  <a:cubicBezTo>
                    <a:pt x="325005" y="94192"/>
                    <a:pt x="307014" y="93133"/>
                    <a:pt x="314422" y="139700"/>
                  </a:cubicBezTo>
                  <a:lnTo>
                    <a:pt x="3794" y="139700"/>
                  </a:lnTo>
                  <a:cubicBezTo>
                    <a:pt x="4678" y="126552"/>
                    <a:pt x="-787" y="100705"/>
                    <a:pt x="97" y="87557"/>
                  </a:cubicBezTo>
                  <a:lnTo>
                    <a:pt x="29194" y="6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6">
              <a:extLst>
                <a:ext uri="{FF2B5EF4-FFF2-40B4-BE49-F238E27FC236}">
                  <a16:creationId xmlns:a16="http://schemas.microsoft.com/office/drawing/2014/main" id="{4716B354-CD9A-4640-B8AF-186CC04CE77E}"/>
                </a:ext>
              </a:extLst>
            </p:cNvPr>
            <p:cNvSpPr/>
            <p:nvPr userDrawn="1"/>
          </p:nvSpPr>
          <p:spPr>
            <a:xfrm rot="10800000">
              <a:off x="11360584" y="6421672"/>
              <a:ext cx="209551" cy="136525"/>
            </a:xfrm>
            <a:custGeom>
              <a:avLst/>
              <a:gdLst>
                <a:gd name="connsiteX0" fmla="*/ 0 w 206375"/>
                <a:gd name="connsiteY0" fmla="*/ 0 h 139700"/>
                <a:gd name="connsiteX1" fmla="*/ 206375 w 206375"/>
                <a:gd name="connsiteY1" fmla="*/ 0 h 139700"/>
                <a:gd name="connsiteX2" fmla="*/ 206375 w 206375"/>
                <a:gd name="connsiteY2" fmla="*/ 139700 h 139700"/>
                <a:gd name="connsiteX3" fmla="*/ 0 w 206375"/>
                <a:gd name="connsiteY3" fmla="*/ 139700 h 139700"/>
                <a:gd name="connsiteX4" fmla="*/ 0 w 206375"/>
                <a:gd name="connsiteY4" fmla="*/ 0 h 139700"/>
                <a:gd name="connsiteX0" fmla="*/ 31750 w 206375"/>
                <a:gd name="connsiteY0" fmla="*/ 0 h 139700"/>
                <a:gd name="connsiteX1" fmla="*/ 206375 w 206375"/>
                <a:gd name="connsiteY1" fmla="*/ 0 h 139700"/>
                <a:gd name="connsiteX2" fmla="*/ 206375 w 206375"/>
                <a:gd name="connsiteY2" fmla="*/ 139700 h 139700"/>
                <a:gd name="connsiteX3" fmla="*/ 0 w 206375"/>
                <a:gd name="connsiteY3" fmla="*/ 139700 h 139700"/>
                <a:gd name="connsiteX4" fmla="*/ 31750 w 206375"/>
                <a:gd name="connsiteY4" fmla="*/ 0 h 139700"/>
                <a:gd name="connsiteX0" fmla="*/ 6350 w 206375"/>
                <a:gd name="connsiteY0" fmla="*/ 3175 h 139700"/>
                <a:gd name="connsiteX1" fmla="*/ 206375 w 206375"/>
                <a:gd name="connsiteY1" fmla="*/ 0 h 139700"/>
                <a:gd name="connsiteX2" fmla="*/ 206375 w 206375"/>
                <a:gd name="connsiteY2" fmla="*/ 139700 h 139700"/>
                <a:gd name="connsiteX3" fmla="*/ 0 w 206375"/>
                <a:gd name="connsiteY3" fmla="*/ 139700 h 139700"/>
                <a:gd name="connsiteX4" fmla="*/ 6350 w 206375"/>
                <a:gd name="connsiteY4" fmla="*/ 3175 h 139700"/>
                <a:gd name="connsiteX0" fmla="*/ 6350 w 206375"/>
                <a:gd name="connsiteY0" fmla="*/ 3175 h 139700"/>
                <a:gd name="connsiteX1" fmla="*/ 158750 w 206375"/>
                <a:gd name="connsiteY1" fmla="*/ 0 h 139700"/>
                <a:gd name="connsiteX2" fmla="*/ 206375 w 206375"/>
                <a:gd name="connsiteY2" fmla="*/ 139700 h 139700"/>
                <a:gd name="connsiteX3" fmla="*/ 0 w 206375"/>
                <a:gd name="connsiteY3" fmla="*/ 139700 h 139700"/>
                <a:gd name="connsiteX4" fmla="*/ 6350 w 206375"/>
                <a:gd name="connsiteY4" fmla="*/ 3175 h 139700"/>
                <a:gd name="connsiteX0" fmla="*/ 6350 w 206375"/>
                <a:gd name="connsiteY0" fmla="*/ 0 h 136525"/>
                <a:gd name="connsiteX1" fmla="*/ 187325 w 206375"/>
                <a:gd name="connsiteY1" fmla="*/ 0 h 136525"/>
                <a:gd name="connsiteX2" fmla="*/ 206375 w 206375"/>
                <a:gd name="connsiteY2" fmla="*/ 136525 h 136525"/>
                <a:gd name="connsiteX3" fmla="*/ 0 w 206375"/>
                <a:gd name="connsiteY3" fmla="*/ 136525 h 136525"/>
                <a:gd name="connsiteX4" fmla="*/ 6350 w 206375"/>
                <a:gd name="connsiteY4" fmla="*/ 0 h 136525"/>
                <a:gd name="connsiteX0" fmla="*/ 6350 w 209551"/>
                <a:gd name="connsiteY0" fmla="*/ 0 h 136525"/>
                <a:gd name="connsiteX1" fmla="*/ 187325 w 209551"/>
                <a:gd name="connsiteY1" fmla="*/ 0 h 136525"/>
                <a:gd name="connsiteX2" fmla="*/ 209551 w 209551"/>
                <a:gd name="connsiteY2" fmla="*/ 73514 h 136525"/>
                <a:gd name="connsiteX3" fmla="*/ 206375 w 209551"/>
                <a:gd name="connsiteY3" fmla="*/ 136525 h 136525"/>
                <a:gd name="connsiteX4" fmla="*/ 0 w 209551"/>
                <a:gd name="connsiteY4" fmla="*/ 136525 h 136525"/>
                <a:gd name="connsiteX5" fmla="*/ 6350 w 209551"/>
                <a:gd name="connsiteY5" fmla="*/ 0 h 136525"/>
                <a:gd name="connsiteX0" fmla="*/ 6350 w 209551"/>
                <a:gd name="connsiteY0" fmla="*/ 0 h 136525"/>
                <a:gd name="connsiteX1" fmla="*/ 174625 w 209551"/>
                <a:gd name="connsiteY1" fmla="*/ 3175 h 136525"/>
                <a:gd name="connsiteX2" fmla="*/ 209551 w 209551"/>
                <a:gd name="connsiteY2" fmla="*/ 73514 h 136525"/>
                <a:gd name="connsiteX3" fmla="*/ 206375 w 209551"/>
                <a:gd name="connsiteY3" fmla="*/ 136525 h 136525"/>
                <a:gd name="connsiteX4" fmla="*/ 0 w 209551"/>
                <a:gd name="connsiteY4" fmla="*/ 136525 h 136525"/>
                <a:gd name="connsiteX5" fmla="*/ 6350 w 209551"/>
                <a:gd name="connsiteY5" fmla="*/ 0 h 13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551" h="136525">
                  <a:moveTo>
                    <a:pt x="6350" y="0"/>
                  </a:moveTo>
                  <a:lnTo>
                    <a:pt x="174625" y="3175"/>
                  </a:lnTo>
                  <a:cubicBezTo>
                    <a:pt x="178859" y="26621"/>
                    <a:pt x="205317" y="50068"/>
                    <a:pt x="209551" y="73514"/>
                  </a:cubicBezTo>
                  <a:lnTo>
                    <a:pt x="206375" y="136525"/>
                  </a:lnTo>
                  <a:lnTo>
                    <a:pt x="0" y="136525"/>
                  </a:lnTo>
                  <a:lnTo>
                    <a:pt x="635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17">
              <a:extLst>
                <a:ext uri="{FF2B5EF4-FFF2-40B4-BE49-F238E27FC236}">
                  <a16:creationId xmlns:a16="http://schemas.microsoft.com/office/drawing/2014/main" id="{F91F6EC5-4015-6148-A80F-E68D858D67C7}"/>
                </a:ext>
              </a:extLst>
            </p:cNvPr>
            <p:cNvSpPr/>
            <p:nvPr userDrawn="1"/>
          </p:nvSpPr>
          <p:spPr>
            <a:xfrm rot="10800000">
              <a:off x="11642407" y="6110033"/>
              <a:ext cx="120650" cy="184151"/>
            </a:xfrm>
            <a:custGeom>
              <a:avLst/>
              <a:gdLst>
                <a:gd name="connsiteX0" fmla="*/ 0 w 120650"/>
                <a:gd name="connsiteY0" fmla="*/ 0 h 130175"/>
                <a:gd name="connsiteX1" fmla="*/ 120650 w 120650"/>
                <a:gd name="connsiteY1" fmla="*/ 0 h 130175"/>
                <a:gd name="connsiteX2" fmla="*/ 120650 w 120650"/>
                <a:gd name="connsiteY2" fmla="*/ 130175 h 130175"/>
                <a:gd name="connsiteX3" fmla="*/ 0 w 120650"/>
                <a:gd name="connsiteY3" fmla="*/ 130175 h 130175"/>
                <a:gd name="connsiteX4" fmla="*/ 0 w 120650"/>
                <a:gd name="connsiteY4" fmla="*/ 0 h 130175"/>
                <a:gd name="connsiteX0" fmla="*/ 0 w 120650"/>
                <a:gd name="connsiteY0" fmla="*/ 0 h 130175"/>
                <a:gd name="connsiteX1" fmla="*/ 120650 w 120650"/>
                <a:gd name="connsiteY1" fmla="*/ 38100 h 130175"/>
                <a:gd name="connsiteX2" fmla="*/ 120650 w 120650"/>
                <a:gd name="connsiteY2" fmla="*/ 130175 h 130175"/>
                <a:gd name="connsiteX3" fmla="*/ 0 w 120650"/>
                <a:gd name="connsiteY3" fmla="*/ 130175 h 130175"/>
                <a:gd name="connsiteX4" fmla="*/ 0 w 120650"/>
                <a:gd name="connsiteY4" fmla="*/ 0 h 130175"/>
                <a:gd name="connsiteX0" fmla="*/ 0 w 120650"/>
                <a:gd name="connsiteY0" fmla="*/ 0 h 171450"/>
                <a:gd name="connsiteX1" fmla="*/ 120650 w 120650"/>
                <a:gd name="connsiteY1" fmla="*/ 79375 h 171450"/>
                <a:gd name="connsiteX2" fmla="*/ 120650 w 120650"/>
                <a:gd name="connsiteY2" fmla="*/ 171450 h 171450"/>
                <a:gd name="connsiteX3" fmla="*/ 0 w 120650"/>
                <a:gd name="connsiteY3" fmla="*/ 171450 h 171450"/>
                <a:gd name="connsiteX4" fmla="*/ 0 w 120650"/>
                <a:gd name="connsiteY4" fmla="*/ 0 h 171450"/>
                <a:gd name="connsiteX0" fmla="*/ 0 w 120650"/>
                <a:gd name="connsiteY0" fmla="*/ 0 h 171450"/>
                <a:gd name="connsiteX1" fmla="*/ 117475 w 120650"/>
                <a:gd name="connsiteY1" fmla="*/ 107950 h 171450"/>
                <a:gd name="connsiteX2" fmla="*/ 120650 w 120650"/>
                <a:gd name="connsiteY2" fmla="*/ 171450 h 171450"/>
                <a:gd name="connsiteX3" fmla="*/ 0 w 120650"/>
                <a:gd name="connsiteY3" fmla="*/ 171450 h 171450"/>
                <a:gd name="connsiteX4" fmla="*/ 0 w 120650"/>
                <a:gd name="connsiteY4" fmla="*/ 0 h 171450"/>
                <a:gd name="connsiteX0" fmla="*/ 0 w 120650"/>
                <a:gd name="connsiteY0" fmla="*/ 0 h 184151"/>
                <a:gd name="connsiteX1" fmla="*/ 117475 w 120650"/>
                <a:gd name="connsiteY1" fmla="*/ 107950 h 184151"/>
                <a:gd name="connsiteX2" fmla="*/ 120650 w 120650"/>
                <a:gd name="connsiteY2" fmla="*/ 171450 h 184151"/>
                <a:gd name="connsiteX3" fmla="*/ 62748 w 120650"/>
                <a:gd name="connsiteY3" fmla="*/ 184151 h 184151"/>
                <a:gd name="connsiteX4" fmla="*/ 0 w 120650"/>
                <a:gd name="connsiteY4" fmla="*/ 171450 h 184151"/>
                <a:gd name="connsiteX5" fmla="*/ 0 w 120650"/>
                <a:gd name="connsiteY5" fmla="*/ 0 h 184151"/>
                <a:gd name="connsiteX0" fmla="*/ 0 w 120650"/>
                <a:gd name="connsiteY0" fmla="*/ 0 h 184151"/>
                <a:gd name="connsiteX1" fmla="*/ 117475 w 120650"/>
                <a:gd name="connsiteY1" fmla="*/ 107950 h 184151"/>
                <a:gd name="connsiteX2" fmla="*/ 120650 w 120650"/>
                <a:gd name="connsiteY2" fmla="*/ 171450 h 184151"/>
                <a:gd name="connsiteX3" fmla="*/ 62748 w 120650"/>
                <a:gd name="connsiteY3" fmla="*/ 184151 h 184151"/>
                <a:gd name="connsiteX4" fmla="*/ 0 w 120650"/>
                <a:gd name="connsiteY4" fmla="*/ 161925 h 184151"/>
                <a:gd name="connsiteX5" fmla="*/ 0 w 120650"/>
                <a:gd name="connsiteY5" fmla="*/ 0 h 184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650" h="184151">
                  <a:moveTo>
                    <a:pt x="0" y="0"/>
                  </a:moveTo>
                  <a:lnTo>
                    <a:pt x="117475" y="107950"/>
                  </a:lnTo>
                  <a:lnTo>
                    <a:pt x="120650" y="171450"/>
                  </a:lnTo>
                  <a:cubicBezTo>
                    <a:pt x="100291" y="171450"/>
                    <a:pt x="83107" y="184151"/>
                    <a:pt x="62748" y="184151"/>
                  </a:cubicBezTo>
                  <a:lnTo>
                    <a:pt x="0" y="16192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18">
              <a:extLst>
                <a:ext uri="{FF2B5EF4-FFF2-40B4-BE49-F238E27FC236}">
                  <a16:creationId xmlns:a16="http://schemas.microsoft.com/office/drawing/2014/main" id="{496D9252-A01C-544A-A97D-9F969C632A56}"/>
                </a:ext>
              </a:extLst>
            </p:cNvPr>
            <p:cNvSpPr/>
            <p:nvPr userDrawn="1"/>
          </p:nvSpPr>
          <p:spPr>
            <a:xfrm rot="10800000">
              <a:off x="11626532" y="5839671"/>
              <a:ext cx="136525" cy="175112"/>
            </a:xfrm>
            <a:custGeom>
              <a:avLst/>
              <a:gdLst>
                <a:gd name="connsiteX0" fmla="*/ 0 w 120650"/>
                <a:gd name="connsiteY0" fmla="*/ 0 h 123460"/>
                <a:gd name="connsiteX1" fmla="*/ 120650 w 120650"/>
                <a:gd name="connsiteY1" fmla="*/ 0 h 123460"/>
                <a:gd name="connsiteX2" fmla="*/ 120650 w 120650"/>
                <a:gd name="connsiteY2" fmla="*/ 123460 h 123460"/>
                <a:gd name="connsiteX3" fmla="*/ 0 w 120650"/>
                <a:gd name="connsiteY3" fmla="*/ 123460 h 123460"/>
                <a:gd name="connsiteX4" fmla="*/ 0 w 120650"/>
                <a:gd name="connsiteY4" fmla="*/ 0 h 123460"/>
                <a:gd name="connsiteX0" fmla="*/ 0 w 123825"/>
                <a:gd name="connsiteY0" fmla="*/ 0 h 123460"/>
                <a:gd name="connsiteX1" fmla="*/ 120650 w 123825"/>
                <a:gd name="connsiteY1" fmla="*/ 0 h 123460"/>
                <a:gd name="connsiteX2" fmla="*/ 123825 w 123825"/>
                <a:gd name="connsiteY2" fmla="*/ 91710 h 123460"/>
                <a:gd name="connsiteX3" fmla="*/ 0 w 123825"/>
                <a:gd name="connsiteY3" fmla="*/ 123460 h 123460"/>
                <a:gd name="connsiteX4" fmla="*/ 0 w 123825"/>
                <a:gd name="connsiteY4" fmla="*/ 0 h 123460"/>
                <a:gd name="connsiteX0" fmla="*/ 0 w 123825"/>
                <a:gd name="connsiteY0" fmla="*/ 0 h 155210"/>
                <a:gd name="connsiteX1" fmla="*/ 120650 w 123825"/>
                <a:gd name="connsiteY1" fmla="*/ 0 h 155210"/>
                <a:gd name="connsiteX2" fmla="*/ 123825 w 123825"/>
                <a:gd name="connsiteY2" fmla="*/ 91710 h 155210"/>
                <a:gd name="connsiteX3" fmla="*/ 6350 w 123825"/>
                <a:gd name="connsiteY3" fmla="*/ 155210 h 155210"/>
                <a:gd name="connsiteX4" fmla="*/ 0 w 123825"/>
                <a:gd name="connsiteY4" fmla="*/ 0 h 155210"/>
                <a:gd name="connsiteX0" fmla="*/ 0 w 123825"/>
                <a:gd name="connsiteY0" fmla="*/ 0 h 155210"/>
                <a:gd name="connsiteX1" fmla="*/ 120650 w 123825"/>
                <a:gd name="connsiteY1" fmla="*/ 0 h 155210"/>
                <a:gd name="connsiteX2" fmla="*/ 123825 w 123825"/>
                <a:gd name="connsiteY2" fmla="*/ 91710 h 155210"/>
                <a:gd name="connsiteX3" fmla="*/ 81798 w 123825"/>
                <a:gd name="connsiteY3" fmla="*/ 103923 h 155210"/>
                <a:gd name="connsiteX4" fmla="*/ 6350 w 123825"/>
                <a:gd name="connsiteY4" fmla="*/ 155210 h 155210"/>
                <a:gd name="connsiteX5" fmla="*/ 0 w 123825"/>
                <a:gd name="connsiteY5" fmla="*/ 0 h 155210"/>
                <a:gd name="connsiteX0" fmla="*/ 0 w 136525"/>
                <a:gd name="connsiteY0" fmla="*/ 0 h 155210"/>
                <a:gd name="connsiteX1" fmla="*/ 136525 w 136525"/>
                <a:gd name="connsiteY1" fmla="*/ 9525 h 155210"/>
                <a:gd name="connsiteX2" fmla="*/ 123825 w 136525"/>
                <a:gd name="connsiteY2" fmla="*/ 91710 h 155210"/>
                <a:gd name="connsiteX3" fmla="*/ 81798 w 136525"/>
                <a:gd name="connsiteY3" fmla="*/ 103923 h 155210"/>
                <a:gd name="connsiteX4" fmla="*/ 6350 w 136525"/>
                <a:gd name="connsiteY4" fmla="*/ 155210 h 155210"/>
                <a:gd name="connsiteX5" fmla="*/ 0 w 136525"/>
                <a:gd name="connsiteY5" fmla="*/ 0 h 155210"/>
                <a:gd name="connsiteX0" fmla="*/ 0 w 136525"/>
                <a:gd name="connsiteY0" fmla="*/ 7202 h 162412"/>
                <a:gd name="connsiteX1" fmla="*/ 59573 w 136525"/>
                <a:gd name="connsiteY1" fmla="*/ 0 h 162412"/>
                <a:gd name="connsiteX2" fmla="*/ 136525 w 136525"/>
                <a:gd name="connsiteY2" fmla="*/ 16727 h 162412"/>
                <a:gd name="connsiteX3" fmla="*/ 123825 w 136525"/>
                <a:gd name="connsiteY3" fmla="*/ 98912 h 162412"/>
                <a:gd name="connsiteX4" fmla="*/ 81798 w 136525"/>
                <a:gd name="connsiteY4" fmla="*/ 111125 h 162412"/>
                <a:gd name="connsiteX5" fmla="*/ 6350 w 136525"/>
                <a:gd name="connsiteY5" fmla="*/ 162412 h 162412"/>
                <a:gd name="connsiteX6" fmla="*/ 0 w 136525"/>
                <a:gd name="connsiteY6" fmla="*/ 7202 h 162412"/>
                <a:gd name="connsiteX0" fmla="*/ 0 w 136525"/>
                <a:gd name="connsiteY0" fmla="*/ 7202 h 175112"/>
                <a:gd name="connsiteX1" fmla="*/ 59573 w 136525"/>
                <a:gd name="connsiteY1" fmla="*/ 0 h 175112"/>
                <a:gd name="connsiteX2" fmla="*/ 136525 w 136525"/>
                <a:gd name="connsiteY2" fmla="*/ 16727 h 175112"/>
                <a:gd name="connsiteX3" fmla="*/ 123825 w 136525"/>
                <a:gd name="connsiteY3" fmla="*/ 98912 h 175112"/>
                <a:gd name="connsiteX4" fmla="*/ 81798 w 136525"/>
                <a:gd name="connsiteY4" fmla="*/ 111125 h 175112"/>
                <a:gd name="connsiteX5" fmla="*/ 9525 w 136525"/>
                <a:gd name="connsiteY5" fmla="*/ 175112 h 175112"/>
                <a:gd name="connsiteX6" fmla="*/ 0 w 136525"/>
                <a:gd name="connsiteY6" fmla="*/ 7202 h 17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 h="175112">
                  <a:moveTo>
                    <a:pt x="0" y="7202"/>
                  </a:moveTo>
                  <a:cubicBezTo>
                    <a:pt x="20916" y="6918"/>
                    <a:pt x="38657" y="284"/>
                    <a:pt x="59573" y="0"/>
                  </a:cubicBezTo>
                  <a:lnTo>
                    <a:pt x="136525" y="16727"/>
                  </a:lnTo>
                  <a:lnTo>
                    <a:pt x="123825" y="98912"/>
                  </a:lnTo>
                  <a:cubicBezTo>
                    <a:pt x="107699" y="106158"/>
                    <a:pt x="97924" y="103879"/>
                    <a:pt x="81798" y="111125"/>
                  </a:cubicBezTo>
                  <a:lnTo>
                    <a:pt x="9525" y="175112"/>
                  </a:lnTo>
                  <a:lnTo>
                    <a:pt x="0" y="72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19">
              <a:extLst>
                <a:ext uri="{FF2B5EF4-FFF2-40B4-BE49-F238E27FC236}">
                  <a16:creationId xmlns:a16="http://schemas.microsoft.com/office/drawing/2014/main" id="{609203D5-5F36-2740-A722-1F24D7A50CBC}"/>
                </a:ext>
              </a:extLst>
            </p:cNvPr>
            <p:cNvSpPr/>
            <p:nvPr userDrawn="1"/>
          </p:nvSpPr>
          <p:spPr>
            <a:xfrm rot="10800000">
              <a:off x="11623259" y="5370257"/>
              <a:ext cx="103639" cy="117475"/>
            </a:xfrm>
            <a:custGeom>
              <a:avLst/>
              <a:gdLst>
                <a:gd name="connsiteX0" fmla="*/ 0 w 120650"/>
                <a:gd name="connsiteY0" fmla="*/ 0 h 98425"/>
                <a:gd name="connsiteX1" fmla="*/ 120650 w 120650"/>
                <a:gd name="connsiteY1" fmla="*/ 0 h 98425"/>
                <a:gd name="connsiteX2" fmla="*/ 120650 w 120650"/>
                <a:gd name="connsiteY2" fmla="*/ 98425 h 98425"/>
                <a:gd name="connsiteX3" fmla="*/ 0 w 120650"/>
                <a:gd name="connsiteY3" fmla="*/ 98425 h 98425"/>
                <a:gd name="connsiteX4" fmla="*/ 0 w 120650"/>
                <a:gd name="connsiteY4" fmla="*/ 0 h 98425"/>
                <a:gd name="connsiteX0" fmla="*/ 63500 w 120650"/>
                <a:gd name="connsiteY0" fmla="*/ 22225 h 98425"/>
                <a:gd name="connsiteX1" fmla="*/ 120650 w 120650"/>
                <a:gd name="connsiteY1" fmla="*/ 0 h 98425"/>
                <a:gd name="connsiteX2" fmla="*/ 120650 w 120650"/>
                <a:gd name="connsiteY2" fmla="*/ 98425 h 98425"/>
                <a:gd name="connsiteX3" fmla="*/ 0 w 120650"/>
                <a:gd name="connsiteY3" fmla="*/ 98425 h 98425"/>
                <a:gd name="connsiteX4" fmla="*/ 63500 w 120650"/>
                <a:gd name="connsiteY4" fmla="*/ 22225 h 98425"/>
                <a:gd name="connsiteX0" fmla="*/ 63500 w 120650"/>
                <a:gd name="connsiteY0" fmla="*/ 22225 h 98425"/>
                <a:gd name="connsiteX1" fmla="*/ 120650 w 120650"/>
                <a:gd name="connsiteY1" fmla="*/ 0 h 98425"/>
                <a:gd name="connsiteX2" fmla="*/ 120650 w 120650"/>
                <a:gd name="connsiteY2" fmla="*/ 98425 h 98425"/>
                <a:gd name="connsiteX3" fmla="*/ 0 w 120650"/>
                <a:gd name="connsiteY3" fmla="*/ 98425 h 98425"/>
                <a:gd name="connsiteX4" fmla="*/ 63500 w 120650"/>
                <a:gd name="connsiteY4" fmla="*/ 22225 h 98425"/>
                <a:gd name="connsiteX0" fmla="*/ 63500 w 120650"/>
                <a:gd name="connsiteY0" fmla="*/ 96 h 98521"/>
                <a:gd name="connsiteX1" fmla="*/ 120650 w 120650"/>
                <a:gd name="connsiteY1" fmla="*/ 96 h 98521"/>
                <a:gd name="connsiteX2" fmla="*/ 120650 w 120650"/>
                <a:gd name="connsiteY2" fmla="*/ 98521 h 98521"/>
                <a:gd name="connsiteX3" fmla="*/ 0 w 120650"/>
                <a:gd name="connsiteY3" fmla="*/ 98521 h 98521"/>
                <a:gd name="connsiteX4" fmla="*/ 63500 w 120650"/>
                <a:gd name="connsiteY4" fmla="*/ 96 h 98521"/>
                <a:gd name="connsiteX0" fmla="*/ 68469 w 125619"/>
                <a:gd name="connsiteY0" fmla="*/ 0 h 98425"/>
                <a:gd name="connsiteX1" fmla="*/ 125619 w 125619"/>
                <a:gd name="connsiteY1" fmla="*/ 0 h 98425"/>
                <a:gd name="connsiteX2" fmla="*/ 125619 w 125619"/>
                <a:gd name="connsiteY2" fmla="*/ 98425 h 98425"/>
                <a:gd name="connsiteX3" fmla="*/ 4969 w 125619"/>
                <a:gd name="connsiteY3" fmla="*/ 98425 h 98425"/>
                <a:gd name="connsiteX4" fmla="*/ 23169 w 125619"/>
                <a:gd name="connsiteY4" fmla="*/ 57150 h 98425"/>
                <a:gd name="connsiteX5" fmla="*/ 68469 w 125619"/>
                <a:gd name="connsiteY5" fmla="*/ 0 h 98425"/>
                <a:gd name="connsiteX0" fmla="*/ 68469 w 125619"/>
                <a:gd name="connsiteY0" fmla="*/ 0 h 98425"/>
                <a:gd name="connsiteX1" fmla="*/ 125619 w 125619"/>
                <a:gd name="connsiteY1" fmla="*/ 0 h 98425"/>
                <a:gd name="connsiteX2" fmla="*/ 125619 w 125619"/>
                <a:gd name="connsiteY2" fmla="*/ 98425 h 98425"/>
                <a:gd name="connsiteX3" fmla="*/ 102545 w 125619"/>
                <a:gd name="connsiteY3" fmla="*/ 60325 h 98425"/>
                <a:gd name="connsiteX4" fmla="*/ 4969 w 125619"/>
                <a:gd name="connsiteY4" fmla="*/ 98425 h 98425"/>
                <a:gd name="connsiteX5" fmla="*/ 23169 w 125619"/>
                <a:gd name="connsiteY5" fmla="*/ 57150 h 98425"/>
                <a:gd name="connsiteX6" fmla="*/ 68469 w 125619"/>
                <a:gd name="connsiteY6" fmla="*/ 0 h 98425"/>
                <a:gd name="connsiteX0" fmla="*/ 68469 w 125619"/>
                <a:gd name="connsiteY0" fmla="*/ 0 h 101600"/>
                <a:gd name="connsiteX1" fmla="*/ 125619 w 125619"/>
                <a:gd name="connsiteY1" fmla="*/ 0 h 101600"/>
                <a:gd name="connsiteX2" fmla="*/ 125619 w 125619"/>
                <a:gd name="connsiteY2" fmla="*/ 98425 h 101600"/>
                <a:gd name="connsiteX3" fmla="*/ 99370 w 125619"/>
                <a:gd name="connsiteY3" fmla="*/ 101600 h 101600"/>
                <a:gd name="connsiteX4" fmla="*/ 4969 w 125619"/>
                <a:gd name="connsiteY4" fmla="*/ 98425 h 101600"/>
                <a:gd name="connsiteX5" fmla="*/ 23169 w 125619"/>
                <a:gd name="connsiteY5" fmla="*/ 57150 h 101600"/>
                <a:gd name="connsiteX6" fmla="*/ 68469 w 125619"/>
                <a:gd name="connsiteY6" fmla="*/ 0 h 101600"/>
                <a:gd name="connsiteX0" fmla="*/ 47437 w 104587"/>
                <a:gd name="connsiteY0" fmla="*/ 0 h 101600"/>
                <a:gd name="connsiteX1" fmla="*/ 104587 w 104587"/>
                <a:gd name="connsiteY1" fmla="*/ 0 h 101600"/>
                <a:gd name="connsiteX2" fmla="*/ 104587 w 104587"/>
                <a:gd name="connsiteY2" fmla="*/ 98425 h 101600"/>
                <a:gd name="connsiteX3" fmla="*/ 78338 w 104587"/>
                <a:gd name="connsiteY3" fmla="*/ 101600 h 101600"/>
                <a:gd name="connsiteX4" fmla="*/ 37912 w 104587"/>
                <a:gd name="connsiteY4" fmla="*/ 82550 h 101600"/>
                <a:gd name="connsiteX5" fmla="*/ 2137 w 104587"/>
                <a:gd name="connsiteY5" fmla="*/ 57150 h 101600"/>
                <a:gd name="connsiteX6" fmla="*/ 47437 w 104587"/>
                <a:gd name="connsiteY6" fmla="*/ 0 h 101600"/>
                <a:gd name="connsiteX0" fmla="*/ 46830 w 103980"/>
                <a:gd name="connsiteY0" fmla="*/ 0 h 101600"/>
                <a:gd name="connsiteX1" fmla="*/ 103980 w 103980"/>
                <a:gd name="connsiteY1" fmla="*/ 0 h 101600"/>
                <a:gd name="connsiteX2" fmla="*/ 103980 w 103980"/>
                <a:gd name="connsiteY2" fmla="*/ 98425 h 101600"/>
                <a:gd name="connsiteX3" fmla="*/ 77731 w 103980"/>
                <a:gd name="connsiteY3" fmla="*/ 101600 h 101600"/>
                <a:gd name="connsiteX4" fmla="*/ 53180 w 103980"/>
                <a:gd name="connsiteY4" fmla="*/ 101600 h 101600"/>
                <a:gd name="connsiteX5" fmla="*/ 1530 w 103980"/>
                <a:gd name="connsiteY5" fmla="*/ 57150 h 101600"/>
                <a:gd name="connsiteX6" fmla="*/ 46830 w 103980"/>
                <a:gd name="connsiteY6" fmla="*/ 0 h 101600"/>
                <a:gd name="connsiteX0" fmla="*/ 46489 w 103639"/>
                <a:gd name="connsiteY0" fmla="*/ 0 h 117475"/>
                <a:gd name="connsiteX1" fmla="*/ 103639 w 103639"/>
                <a:gd name="connsiteY1" fmla="*/ 0 h 117475"/>
                <a:gd name="connsiteX2" fmla="*/ 103639 w 103639"/>
                <a:gd name="connsiteY2" fmla="*/ 98425 h 117475"/>
                <a:gd name="connsiteX3" fmla="*/ 77390 w 103639"/>
                <a:gd name="connsiteY3" fmla="*/ 101600 h 117475"/>
                <a:gd name="connsiteX4" fmla="*/ 68714 w 103639"/>
                <a:gd name="connsiteY4" fmla="*/ 117475 h 117475"/>
                <a:gd name="connsiteX5" fmla="*/ 1189 w 103639"/>
                <a:gd name="connsiteY5" fmla="*/ 57150 h 117475"/>
                <a:gd name="connsiteX6" fmla="*/ 46489 w 103639"/>
                <a:gd name="connsiteY6" fmla="*/ 0 h 11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639" h="117475">
                  <a:moveTo>
                    <a:pt x="46489" y="0"/>
                  </a:moveTo>
                  <a:lnTo>
                    <a:pt x="103639" y="0"/>
                  </a:lnTo>
                  <a:lnTo>
                    <a:pt x="103639" y="98425"/>
                  </a:lnTo>
                  <a:cubicBezTo>
                    <a:pt x="83248" y="98425"/>
                    <a:pt x="97781" y="101600"/>
                    <a:pt x="77390" y="101600"/>
                  </a:cubicBezTo>
                  <a:lnTo>
                    <a:pt x="68714" y="117475"/>
                  </a:lnTo>
                  <a:cubicBezTo>
                    <a:pt x="53756" y="109538"/>
                    <a:pt x="-9394" y="73554"/>
                    <a:pt x="1189" y="57150"/>
                  </a:cubicBezTo>
                  <a:cubicBezTo>
                    <a:pt x="11772" y="40746"/>
                    <a:pt x="31531" y="8467"/>
                    <a:pt x="4648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0">
              <a:extLst>
                <a:ext uri="{FF2B5EF4-FFF2-40B4-BE49-F238E27FC236}">
                  <a16:creationId xmlns:a16="http://schemas.microsoft.com/office/drawing/2014/main" id="{490EB8B4-4AD2-B44E-A92B-B6385A519AEB}"/>
                </a:ext>
              </a:extLst>
            </p:cNvPr>
            <p:cNvSpPr/>
            <p:nvPr userDrawn="1"/>
          </p:nvSpPr>
          <p:spPr>
            <a:xfrm rot="10800000">
              <a:off x="11626434" y="4481258"/>
              <a:ext cx="127000" cy="400905"/>
            </a:xfrm>
            <a:custGeom>
              <a:avLst/>
              <a:gdLst>
                <a:gd name="connsiteX0" fmla="*/ 0 w 120650"/>
                <a:gd name="connsiteY0" fmla="*/ 0 h 337405"/>
                <a:gd name="connsiteX1" fmla="*/ 120650 w 120650"/>
                <a:gd name="connsiteY1" fmla="*/ 0 h 337405"/>
                <a:gd name="connsiteX2" fmla="*/ 120650 w 120650"/>
                <a:gd name="connsiteY2" fmla="*/ 337405 h 337405"/>
                <a:gd name="connsiteX3" fmla="*/ 0 w 120650"/>
                <a:gd name="connsiteY3" fmla="*/ 337405 h 337405"/>
                <a:gd name="connsiteX4" fmla="*/ 0 w 120650"/>
                <a:gd name="connsiteY4" fmla="*/ 0 h 337405"/>
                <a:gd name="connsiteX0" fmla="*/ 0 w 123825"/>
                <a:gd name="connsiteY0" fmla="*/ 28575 h 337405"/>
                <a:gd name="connsiteX1" fmla="*/ 123825 w 123825"/>
                <a:gd name="connsiteY1" fmla="*/ 0 h 337405"/>
                <a:gd name="connsiteX2" fmla="*/ 123825 w 123825"/>
                <a:gd name="connsiteY2" fmla="*/ 337405 h 337405"/>
                <a:gd name="connsiteX3" fmla="*/ 3175 w 123825"/>
                <a:gd name="connsiteY3" fmla="*/ 337405 h 337405"/>
                <a:gd name="connsiteX4" fmla="*/ 0 w 123825"/>
                <a:gd name="connsiteY4" fmla="*/ 28575 h 337405"/>
                <a:gd name="connsiteX0" fmla="*/ 0 w 127000"/>
                <a:gd name="connsiteY0" fmla="*/ 53975 h 362805"/>
                <a:gd name="connsiteX1" fmla="*/ 127000 w 127000"/>
                <a:gd name="connsiteY1" fmla="*/ 0 h 362805"/>
                <a:gd name="connsiteX2" fmla="*/ 123825 w 127000"/>
                <a:gd name="connsiteY2" fmla="*/ 362805 h 362805"/>
                <a:gd name="connsiteX3" fmla="*/ 3175 w 127000"/>
                <a:gd name="connsiteY3" fmla="*/ 362805 h 362805"/>
                <a:gd name="connsiteX4" fmla="*/ 0 w 127000"/>
                <a:gd name="connsiteY4" fmla="*/ 53975 h 362805"/>
                <a:gd name="connsiteX0" fmla="*/ 0 w 127000"/>
                <a:gd name="connsiteY0" fmla="*/ 53975 h 362805"/>
                <a:gd name="connsiteX1" fmla="*/ 127000 w 127000"/>
                <a:gd name="connsiteY1" fmla="*/ 0 h 362805"/>
                <a:gd name="connsiteX2" fmla="*/ 123825 w 127000"/>
                <a:gd name="connsiteY2" fmla="*/ 318355 h 362805"/>
                <a:gd name="connsiteX3" fmla="*/ 3175 w 127000"/>
                <a:gd name="connsiteY3" fmla="*/ 362805 h 362805"/>
                <a:gd name="connsiteX4" fmla="*/ 0 w 127000"/>
                <a:gd name="connsiteY4" fmla="*/ 53975 h 362805"/>
                <a:gd name="connsiteX0" fmla="*/ 0 w 127000"/>
                <a:gd name="connsiteY0" fmla="*/ 53975 h 400905"/>
                <a:gd name="connsiteX1" fmla="*/ 127000 w 127000"/>
                <a:gd name="connsiteY1" fmla="*/ 0 h 400905"/>
                <a:gd name="connsiteX2" fmla="*/ 123825 w 127000"/>
                <a:gd name="connsiteY2" fmla="*/ 318355 h 400905"/>
                <a:gd name="connsiteX3" fmla="*/ 6350 w 127000"/>
                <a:gd name="connsiteY3" fmla="*/ 400905 h 400905"/>
                <a:gd name="connsiteX4" fmla="*/ 0 w 127000"/>
                <a:gd name="connsiteY4" fmla="*/ 53975 h 400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00" h="400905">
                  <a:moveTo>
                    <a:pt x="0" y="53975"/>
                  </a:moveTo>
                  <a:lnTo>
                    <a:pt x="127000" y="0"/>
                  </a:lnTo>
                  <a:cubicBezTo>
                    <a:pt x="125942" y="120935"/>
                    <a:pt x="124883" y="197420"/>
                    <a:pt x="123825" y="318355"/>
                  </a:cubicBezTo>
                  <a:lnTo>
                    <a:pt x="6350" y="400905"/>
                  </a:lnTo>
                  <a:cubicBezTo>
                    <a:pt x="5292" y="297962"/>
                    <a:pt x="1058" y="156918"/>
                    <a:pt x="0" y="539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21">
              <a:extLst>
                <a:ext uri="{FF2B5EF4-FFF2-40B4-BE49-F238E27FC236}">
                  <a16:creationId xmlns:a16="http://schemas.microsoft.com/office/drawing/2014/main" id="{9A2A85A8-197C-5747-A1B5-B9DB404DDCB7}"/>
                </a:ext>
              </a:extLst>
            </p:cNvPr>
            <p:cNvSpPr/>
            <p:nvPr userDrawn="1"/>
          </p:nvSpPr>
          <p:spPr>
            <a:xfrm rot="10800000">
              <a:off x="11623358" y="5021008"/>
              <a:ext cx="149249" cy="303457"/>
            </a:xfrm>
            <a:custGeom>
              <a:avLst/>
              <a:gdLst>
                <a:gd name="connsiteX0" fmla="*/ 0 w 120650"/>
                <a:gd name="connsiteY0" fmla="*/ 0 h 246307"/>
                <a:gd name="connsiteX1" fmla="*/ 120650 w 120650"/>
                <a:gd name="connsiteY1" fmla="*/ 0 h 246307"/>
                <a:gd name="connsiteX2" fmla="*/ 120650 w 120650"/>
                <a:gd name="connsiteY2" fmla="*/ 246307 h 246307"/>
                <a:gd name="connsiteX3" fmla="*/ 0 w 120650"/>
                <a:gd name="connsiteY3" fmla="*/ 246307 h 246307"/>
                <a:gd name="connsiteX4" fmla="*/ 0 w 120650"/>
                <a:gd name="connsiteY4" fmla="*/ 0 h 246307"/>
                <a:gd name="connsiteX0" fmla="*/ 0 w 123825"/>
                <a:gd name="connsiteY0" fmla="*/ 6350 h 246307"/>
                <a:gd name="connsiteX1" fmla="*/ 123825 w 123825"/>
                <a:gd name="connsiteY1" fmla="*/ 0 h 246307"/>
                <a:gd name="connsiteX2" fmla="*/ 123825 w 123825"/>
                <a:gd name="connsiteY2" fmla="*/ 246307 h 246307"/>
                <a:gd name="connsiteX3" fmla="*/ 3175 w 123825"/>
                <a:gd name="connsiteY3" fmla="*/ 246307 h 246307"/>
                <a:gd name="connsiteX4" fmla="*/ 0 w 123825"/>
                <a:gd name="connsiteY4" fmla="*/ 6350 h 246307"/>
                <a:gd name="connsiteX0" fmla="*/ 0 w 123825"/>
                <a:gd name="connsiteY0" fmla="*/ 0 h 239957"/>
                <a:gd name="connsiteX1" fmla="*/ 120650 w 123825"/>
                <a:gd name="connsiteY1" fmla="*/ 50800 h 239957"/>
                <a:gd name="connsiteX2" fmla="*/ 123825 w 123825"/>
                <a:gd name="connsiteY2" fmla="*/ 239957 h 239957"/>
                <a:gd name="connsiteX3" fmla="*/ 3175 w 123825"/>
                <a:gd name="connsiteY3" fmla="*/ 239957 h 239957"/>
                <a:gd name="connsiteX4" fmla="*/ 0 w 123825"/>
                <a:gd name="connsiteY4" fmla="*/ 0 h 239957"/>
                <a:gd name="connsiteX0" fmla="*/ 22259 w 120684"/>
                <a:gd name="connsiteY0" fmla="*/ 0 h 271707"/>
                <a:gd name="connsiteX1" fmla="*/ 117509 w 120684"/>
                <a:gd name="connsiteY1" fmla="*/ 82550 h 271707"/>
                <a:gd name="connsiteX2" fmla="*/ 120684 w 120684"/>
                <a:gd name="connsiteY2" fmla="*/ 271707 h 271707"/>
                <a:gd name="connsiteX3" fmla="*/ 34 w 120684"/>
                <a:gd name="connsiteY3" fmla="*/ 271707 h 271707"/>
                <a:gd name="connsiteX4" fmla="*/ 22259 w 120684"/>
                <a:gd name="connsiteY4" fmla="*/ 0 h 271707"/>
                <a:gd name="connsiteX0" fmla="*/ 22259 w 139734"/>
                <a:gd name="connsiteY0" fmla="*/ 0 h 271707"/>
                <a:gd name="connsiteX1" fmla="*/ 117509 w 139734"/>
                <a:gd name="connsiteY1" fmla="*/ 82550 h 271707"/>
                <a:gd name="connsiteX2" fmla="*/ 139734 w 139734"/>
                <a:gd name="connsiteY2" fmla="*/ 220907 h 271707"/>
                <a:gd name="connsiteX3" fmla="*/ 34 w 139734"/>
                <a:gd name="connsiteY3" fmla="*/ 271707 h 271707"/>
                <a:gd name="connsiteX4" fmla="*/ 22259 w 139734"/>
                <a:gd name="connsiteY4" fmla="*/ 0 h 271707"/>
                <a:gd name="connsiteX0" fmla="*/ 31774 w 149249"/>
                <a:gd name="connsiteY0" fmla="*/ 0 h 303457"/>
                <a:gd name="connsiteX1" fmla="*/ 127024 w 149249"/>
                <a:gd name="connsiteY1" fmla="*/ 82550 h 303457"/>
                <a:gd name="connsiteX2" fmla="*/ 149249 w 149249"/>
                <a:gd name="connsiteY2" fmla="*/ 220907 h 303457"/>
                <a:gd name="connsiteX3" fmla="*/ 24 w 149249"/>
                <a:gd name="connsiteY3" fmla="*/ 303457 h 303457"/>
                <a:gd name="connsiteX4" fmla="*/ 31774 w 149249"/>
                <a:gd name="connsiteY4" fmla="*/ 0 h 303457"/>
                <a:gd name="connsiteX0" fmla="*/ 31774 w 149249"/>
                <a:gd name="connsiteY0" fmla="*/ 0 h 303457"/>
                <a:gd name="connsiteX1" fmla="*/ 127024 w 149249"/>
                <a:gd name="connsiteY1" fmla="*/ 82550 h 303457"/>
                <a:gd name="connsiteX2" fmla="*/ 149249 w 149249"/>
                <a:gd name="connsiteY2" fmla="*/ 220907 h 303457"/>
                <a:gd name="connsiteX3" fmla="*/ 100873 w 149249"/>
                <a:gd name="connsiteY3" fmla="*/ 233607 h 303457"/>
                <a:gd name="connsiteX4" fmla="*/ 24 w 149249"/>
                <a:gd name="connsiteY4" fmla="*/ 303457 h 303457"/>
                <a:gd name="connsiteX5" fmla="*/ 31774 w 149249"/>
                <a:gd name="connsiteY5" fmla="*/ 0 h 30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249" h="303457">
                  <a:moveTo>
                    <a:pt x="31774" y="0"/>
                  </a:moveTo>
                  <a:lnTo>
                    <a:pt x="127024" y="82550"/>
                  </a:lnTo>
                  <a:cubicBezTo>
                    <a:pt x="128082" y="145602"/>
                    <a:pt x="148191" y="157855"/>
                    <a:pt x="149249" y="220907"/>
                  </a:cubicBezTo>
                  <a:cubicBezTo>
                    <a:pt x="133124" y="228315"/>
                    <a:pt x="116998" y="226199"/>
                    <a:pt x="100873" y="233607"/>
                  </a:cubicBezTo>
                  <a:lnTo>
                    <a:pt x="24" y="303457"/>
                  </a:lnTo>
                  <a:cubicBezTo>
                    <a:pt x="-1034" y="223471"/>
                    <a:pt x="32832" y="79986"/>
                    <a:pt x="317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22">
              <a:extLst>
                <a:ext uri="{FF2B5EF4-FFF2-40B4-BE49-F238E27FC236}">
                  <a16:creationId xmlns:a16="http://schemas.microsoft.com/office/drawing/2014/main" id="{DEE1F5C5-5EED-5D49-A6BA-CD4E97F8B20F}"/>
                </a:ext>
              </a:extLst>
            </p:cNvPr>
            <p:cNvSpPr/>
            <p:nvPr userDrawn="1"/>
          </p:nvSpPr>
          <p:spPr>
            <a:xfrm rot="10800000">
              <a:off x="11594881" y="4979245"/>
              <a:ext cx="123825" cy="123825"/>
            </a:xfrm>
            <a:custGeom>
              <a:avLst/>
              <a:gdLst>
                <a:gd name="connsiteX0" fmla="*/ 0 w 120650"/>
                <a:gd name="connsiteY0" fmla="*/ 0 h 98425"/>
                <a:gd name="connsiteX1" fmla="*/ 120650 w 120650"/>
                <a:gd name="connsiteY1" fmla="*/ 0 h 98425"/>
                <a:gd name="connsiteX2" fmla="*/ 120650 w 120650"/>
                <a:gd name="connsiteY2" fmla="*/ 98425 h 98425"/>
                <a:gd name="connsiteX3" fmla="*/ 0 w 120650"/>
                <a:gd name="connsiteY3" fmla="*/ 98425 h 98425"/>
                <a:gd name="connsiteX4" fmla="*/ 0 w 120650"/>
                <a:gd name="connsiteY4" fmla="*/ 0 h 98425"/>
                <a:gd name="connsiteX0" fmla="*/ 15875 w 136525"/>
                <a:gd name="connsiteY0" fmla="*/ 0 h 98425"/>
                <a:gd name="connsiteX1" fmla="*/ 136525 w 136525"/>
                <a:gd name="connsiteY1" fmla="*/ 0 h 98425"/>
                <a:gd name="connsiteX2" fmla="*/ 136525 w 136525"/>
                <a:gd name="connsiteY2" fmla="*/ 98425 h 98425"/>
                <a:gd name="connsiteX3" fmla="*/ 0 w 136525"/>
                <a:gd name="connsiteY3" fmla="*/ 44450 h 98425"/>
                <a:gd name="connsiteX4" fmla="*/ 15875 w 136525"/>
                <a:gd name="connsiteY4" fmla="*/ 0 h 98425"/>
                <a:gd name="connsiteX0" fmla="*/ 15875 w 136525"/>
                <a:gd name="connsiteY0" fmla="*/ 0 h 123825"/>
                <a:gd name="connsiteX1" fmla="*/ 136525 w 136525"/>
                <a:gd name="connsiteY1" fmla="*/ 0 h 123825"/>
                <a:gd name="connsiteX2" fmla="*/ 111125 w 136525"/>
                <a:gd name="connsiteY2" fmla="*/ 123825 h 123825"/>
                <a:gd name="connsiteX3" fmla="*/ 0 w 136525"/>
                <a:gd name="connsiteY3" fmla="*/ 44450 h 123825"/>
                <a:gd name="connsiteX4" fmla="*/ 15875 w 136525"/>
                <a:gd name="connsiteY4" fmla="*/ 0 h 123825"/>
                <a:gd name="connsiteX0" fmla="*/ 15875 w 136525"/>
                <a:gd name="connsiteY0" fmla="*/ 0 h 123825"/>
                <a:gd name="connsiteX1" fmla="*/ 136525 w 136525"/>
                <a:gd name="connsiteY1" fmla="*/ 0 h 123825"/>
                <a:gd name="connsiteX2" fmla="*/ 111125 w 136525"/>
                <a:gd name="connsiteY2" fmla="*/ 123825 h 123825"/>
                <a:gd name="connsiteX3" fmla="*/ 0 w 136525"/>
                <a:gd name="connsiteY3" fmla="*/ 44450 h 123825"/>
                <a:gd name="connsiteX4" fmla="*/ 15875 w 136525"/>
                <a:gd name="connsiteY4" fmla="*/ 0 h 123825"/>
                <a:gd name="connsiteX0" fmla="*/ 3175 w 123825"/>
                <a:gd name="connsiteY0" fmla="*/ 0 h 123825"/>
                <a:gd name="connsiteX1" fmla="*/ 123825 w 123825"/>
                <a:gd name="connsiteY1" fmla="*/ 0 h 123825"/>
                <a:gd name="connsiteX2" fmla="*/ 98425 w 123825"/>
                <a:gd name="connsiteY2" fmla="*/ 123825 h 123825"/>
                <a:gd name="connsiteX3" fmla="*/ 0 w 123825"/>
                <a:gd name="connsiteY3" fmla="*/ 66675 h 123825"/>
                <a:gd name="connsiteX4" fmla="*/ 3175 w 123825"/>
                <a:gd name="connsiteY4" fmla="*/ 0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23825">
                  <a:moveTo>
                    <a:pt x="3175" y="0"/>
                  </a:moveTo>
                  <a:lnTo>
                    <a:pt x="123825" y="0"/>
                  </a:lnTo>
                  <a:lnTo>
                    <a:pt x="98425" y="123825"/>
                  </a:lnTo>
                  <a:cubicBezTo>
                    <a:pt x="7408" y="100542"/>
                    <a:pt x="37042" y="93133"/>
                    <a:pt x="0" y="66675"/>
                  </a:cubicBezTo>
                  <a:lnTo>
                    <a:pt x="31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A1164903-EB73-6C49-87C6-0B6C5F82DDE4}"/>
                </a:ext>
              </a:extLst>
            </p:cNvPr>
            <p:cNvPicPr>
              <a:picLocks noChangeAspect="1"/>
            </p:cNvPicPr>
            <p:nvPr userDrawn="1"/>
          </p:nvPicPr>
          <p:blipFill>
            <a:blip r:embed="rId2"/>
            <a:stretch>
              <a:fillRect/>
            </a:stretch>
          </p:blipFill>
          <p:spPr>
            <a:xfrm rot="10800000">
              <a:off x="9215626" y="4218941"/>
              <a:ext cx="2857501" cy="2545143"/>
            </a:xfrm>
            <a:prstGeom prst="rect">
              <a:avLst/>
            </a:prstGeom>
          </p:spPr>
        </p:pic>
      </p:grpSp>
    </p:spTree>
    <p:extLst>
      <p:ext uri="{BB962C8B-B14F-4D97-AF65-F5344CB8AC3E}">
        <p14:creationId xmlns:p14="http://schemas.microsoft.com/office/powerpoint/2010/main" val="3751119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5DD412D-3104-384F-B7A7-3B653BB86798}"/>
              </a:ext>
            </a:extLst>
          </p:cNvPr>
          <p:cNvSpPr/>
          <p:nvPr userDrawn="1"/>
        </p:nvSpPr>
        <p:spPr>
          <a:xfrm>
            <a:off x="483352" y="386861"/>
            <a:ext cx="11221065" cy="6084277"/>
          </a:xfrm>
          <a:prstGeom prst="rect">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26937" y="1681163"/>
            <a:ext cx="5270914" cy="823912"/>
          </a:xfrm>
        </p:spPr>
        <p:txBody>
          <a:bodyPr anchor="b"/>
          <a:lstStyle>
            <a:lvl1pPr marL="0" indent="0">
              <a:buNone/>
              <a:defRPr sz="2400" b="1">
                <a:latin typeface="Josefin Sa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6307721" y="1681163"/>
            <a:ext cx="5139706" cy="823912"/>
          </a:xfrm>
        </p:spPr>
        <p:txBody>
          <a:bodyPr anchor="b"/>
          <a:lstStyle>
            <a:lvl1pPr marL="0" indent="0">
              <a:buNone/>
              <a:defRPr sz="2400" b="1">
                <a:latin typeface="Josefin Sa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2">
            <a:extLst>
              <a:ext uri="{FF2B5EF4-FFF2-40B4-BE49-F238E27FC236}">
                <a16:creationId xmlns:a16="http://schemas.microsoft.com/office/drawing/2014/main" id="{28AD7835-7994-BD4C-8586-A8BAB58E5CC1}"/>
              </a:ext>
            </a:extLst>
          </p:cNvPr>
          <p:cNvSpPr>
            <a:spLocks noGrp="1"/>
          </p:cNvSpPr>
          <p:nvPr>
            <p:ph sz="half" idx="13"/>
          </p:nvPr>
        </p:nvSpPr>
        <p:spPr>
          <a:xfrm>
            <a:off x="726937" y="2505075"/>
            <a:ext cx="5270914" cy="3671888"/>
          </a:xfrm>
        </p:spPr>
        <p:txBody>
          <a:bodyPr/>
          <a:lstStyle>
            <a:lvl1pPr>
              <a:defRPr>
                <a:solidFill>
                  <a:srgbClr val="636462"/>
                </a:solidFill>
              </a:defRPr>
            </a:lvl1pPr>
            <a:lvl2pPr>
              <a:defRPr>
                <a:solidFill>
                  <a:srgbClr val="636462"/>
                </a:solidFill>
              </a:defRPr>
            </a:lvl2pPr>
            <a:lvl3pPr>
              <a:defRPr>
                <a:solidFill>
                  <a:srgbClr val="636462"/>
                </a:solidFill>
              </a:defRPr>
            </a:lvl3pPr>
            <a:lvl4pPr>
              <a:defRPr>
                <a:solidFill>
                  <a:srgbClr val="636462"/>
                </a:solidFill>
              </a:defRPr>
            </a:lvl4pPr>
            <a:lvl5pPr>
              <a:defRPr>
                <a:solidFill>
                  <a:srgbClr val="63646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a:extLst>
              <a:ext uri="{FF2B5EF4-FFF2-40B4-BE49-F238E27FC236}">
                <a16:creationId xmlns:a16="http://schemas.microsoft.com/office/drawing/2014/main" id="{D1B6F3D6-AE8C-6F47-BB2E-ED272643E3A1}"/>
              </a:ext>
            </a:extLst>
          </p:cNvPr>
          <p:cNvSpPr>
            <a:spLocks noGrp="1"/>
          </p:cNvSpPr>
          <p:nvPr>
            <p:ph sz="half" idx="2"/>
          </p:nvPr>
        </p:nvSpPr>
        <p:spPr>
          <a:xfrm>
            <a:off x="6307721" y="2505075"/>
            <a:ext cx="5139706" cy="3671888"/>
          </a:xfrm>
        </p:spPr>
        <p:txBody>
          <a:bodyPr/>
          <a:lstStyle>
            <a:lvl1pPr>
              <a:defRPr>
                <a:solidFill>
                  <a:srgbClr val="636462"/>
                </a:solidFill>
              </a:defRPr>
            </a:lvl1pPr>
            <a:lvl2pPr>
              <a:defRPr>
                <a:solidFill>
                  <a:srgbClr val="636462"/>
                </a:solidFill>
              </a:defRPr>
            </a:lvl2pPr>
            <a:lvl3pPr>
              <a:defRPr>
                <a:solidFill>
                  <a:srgbClr val="636462"/>
                </a:solidFill>
              </a:defRPr>
            </a:lvl3pPr>
            <a:lvl4pPr>
              <a:defRPr>
                <a:solidFill>
                  <a:srgbClr val="636462"/>
                </a:solidFill>
              </a:defRPr>
            </a:lvl4pPr>
            <a:lvl5pPr>
              <a:defRPr>
                <a:solidFill>
                  <a:srgbClr val="63646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Title 1">
            <a:extLst>
              <a:ext uri="{FF2B5EF4-FFF2-40B4-BE49-F238E27FC236}">
                <a16:creationId xmlns:a16="http://schemas.microsoft.com/office/drawing/2014/main" id="{68C82BB6-CAE8-DA48-9075-B45A863C6CE2}"/>
              </a:ext>
            </a:extLst>
          </p:cNvPr>
          <p:cNvSpPr>
            <a:spLocks noGrp="1"/>
          </p:cNvSpPr>
          <p:nvPr userDrawn="1">
            <p:ph type="title"/>
          </p:nvPr>
        </p:nvSpPr>
        <p:spPr>
          <a:xfrm>
            <a:off x="726937" y="544512"/>
            <a:ext cx="10720490" cy="1325563"/>
          </a:xfrm>
        </p:spPr>
        <p:txBody>
          <a:bodyPr/>
          <a:lstStyle>
            <a:lvl1pPr algn="ctr">
              <a:defRPr/>
            </a:lvl1pPr>
          </a:lstStyle>
          <a:p>
            <a:r>
              <a:rPr lang="en-US" dirty="0"/>
              <a:t>Click to edit Master title style</a:t>
            </a:r>
          </a:p>
        </p:txBody>
      </p:sp>
      <p:grpSp>
        <p:nvGrpSpPr>
          <p:cNvPr id="2" name="Group 1">
            <a:extLst>
              <a:ext uri="{FF2B5EF4-FFF2-40B4-BE49-F238E27FC236}">
                <a16:creationId xmlns:a16="http://schemas.microsoft.com/office/drawing/2014/main" id="{FAB3FB48-EAB5-DC46-80E5-D6C4E715B7D6}"/>
              </a:ext>
            </a:extLst>
          </p:cNvPr>
          <p:cNvGrpSpPr/>
          <p:nvPr userDrawn="1"/>
        </p:nvGrpSpPr>
        <p:grpSpPr>
          <a:xfrm>
            <a:off x="9215626" y="4218941"/>
            <a:ext cx="2857501" cy="2545143"/>
            <a:chOff x="9215626" y="4218941"/>
            <a:chExt cx="2857501" cy="2545143"/>
          </a:xfrm>
        </p:grpSpPr>
        <p:sp>
          <p:nvSpPr>
            <p:cNvPr id="24" name="Rectangle 13">
              <a:extLst>
                <a:ext uri="{FF2B5EF4-FFF2-40B4-BE49-F238E27FC236}">
                  <a16:creationId xmlns:a16="http://schemas.microsoft.com/office/drawing/2014/main" id="{3980E59B-18CC-2649-8377-294FCAB4A90C}"/>
                </a:ext>
              </a:extLst>
            </p:cNvPr>
            <p:cNvSpPr/>
            <p:nvPr userDrawn="1"/>
          </p:nvSpPr>
          <p:spPr>
            <a:xfrm rot="10800000">
              <a:off x="10166784" y="6435716"/>
              <a:ext cx="614673" cy="130175"/>
            </a:xfrm>
            <a:custGeom>
              <a:avLst/>
              <a:gdLst>
                <a:gd name="connsiteX0" fmla="*/ 0 w 557523"/>
                <a:gd name="connsiteY0" fmla="*/ 0 h 139700"/>
                <a:gd name="connsiteX1" fmla="*/ 557523 w 557523"/>
                <a:gd name="connsiteY1" fmla="*/ 0 h 139700"/>
                <a:gd name="connsiteX2" fmla="*/ 557523 w 557523"/>
                <a:gd name="connsiteY2" fmla="*/ 139700 h 139700"/>
                <a:gd name="connsiteX3" fmla="*/ 0 w 557523"/>
                <a:gd name="connsiteY3" fmla="*/ 139700 h 139700"/>
                <a:gd name="connsiteX4" fmla="*/ 0 w 557523"/>
                <a:gd name="connsiteY4" fmla="*/ 0 h 139700"/>
                <a:gd name="connsiteX0" fmla="*/ 0 w 557523"/>
                <a:gd name="connsiteY0" fmla="*/ 3175 h 142875"/>
                <a:gd name="connsiteX1" fmla="*/ 509898 w 557523"/>
                <a:gd name="connsiteY1" fmla="*/ 0 h 142875"/>
                <a:gd name="connsiteX2" fmla="*/ 557523 w 557523"/>
                <a:gd name="connsiteY2" fmla="*/ 142875 h 142875"/>
                <a:gd name="connsiteX3" fmla="*/ 0 w 557523"/>
                <a:gd name="connsiteY3" fmla="*/ 142875 h 142875"/>
                <a:gd name="connsiteX4" fmla="*/ 0 w 557523"/>
                <a:gd name="connsiteY4" fmla="*/ 3175 h 142875"/>
                <a:gd name="connsiteX0" fmla="*/ 0 w 586098"/>
                <a:gd name="connsiteY0" fmla="*/ 3175 h 142875"/>
                <a:gd name="connsiteX1" fmla="*/ 509898 w 586098"/>
                <a:gd name="connsiteY1" fmla="*/ 0 h 142875"/>
                <a:gd name="connsiteX2" fmla="*/ 586098 w 586098"/>
                <a:gd name="connsiteY2" fmla="*/ 139700 h 142875"/>
                <a:gd name="connsiteX3" fmla="*/ 0 w 586098"/>
                <a:gd name="connsiteY3" fmla="*/ 142875 h 142875"/>
                <a:gd name="connsiteX4" fmla="*/ 0 w 586098"/>
                <a:gd name="connsiteY4" fmla="*/ 3175 h 142875"/>
                <a:gd name="connsiteX0" fmla="*/ 0 w 586098"/>
                <a:gd name="connsiteY0" fmla="*/ 0 h 139700"/>
                <a:gd name="connsiteX1" fmla="*/ 522598 w 586098"/>
                <a:gd name="connsiteY1" fmla="*/ 12700 h 139700"/>
                <a:gd name="connsiteX2" fmla="*/ 586098 w 586098"/>
                <a:gd name="connsiteY2" fmla="*/ 136525 h 139700"/>
                <a:gd name="connsiteX3" fmla="*/ 0 w 586098"/>
                <a:gd name="connsiteY3" fmla="*/ 139700 h 139700"/>
                <a:gd name="connsiteX4" fmla="*/ 0 w 586098"/>
                <a:gd name="connsiteY4" fmla="*/ 0 h 139700"/>
                <a:gd name="connsiteX0" fmla="*/ 28575 w 614673"/>
                <a:gd name="connsiteY0" fmla="*/ 0 h 136525"/>
                <a:gd name="connsiteX1" fmla="*/ 551173 w 614673"/>
                <a:gd name="connsiteY1" fmla="*/ 12700 h 136525"/>
                <a:gd name="connsiteX2" fmla="*/ 614673 w 614673"/>
                <a:gd name="connsiteY2" fmla="*/ 136525 h 136525"/>
                <a:gd name="connsiteX3" fmla="*/ 0 w 614673"/>
                <a:gd name="connsiteY3" fmla="*/ 130175 h 136525"/>
                <a:gd name="connsiteX4" fmla="*/ 28575 w 614673"/>
                <a:gd name="connsiteY4" fmla="*/ 0 h 136525"/>
                <a:gd name="connsiteX0" fmla="*/ 50800 w 614673"/>
                <a:gd name="connsiteY0" fmla="*/ 0 h 130175"/>
                <a:gd name="connsiteX1" fmla="*/ 551173 w 614673"/>
                <a:gd name="connsiteY1" fmla="*/ 6350 h 130175"/>
                <a:gd name="connsiteX2" fmla="*/ 614673 w 614673"/>
                <a:gd name="connsiteY2" fmla="*/ 130175 h 130175"/>
                <a:gd name="connsiteX3" fmla="*/ 0 w 614673"/>
                <a:gd name="connsiteY3" fmla="*/ 123825 h 130175"/>
                <a:gd name="connsiteX4" fmla="*/ 50800 w 614673"/>
                <a:gd name="connsiteY4" fmla="*/ 0 h 13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673" h="130175">
                  <a:moveTo>
                    <a:pt x="50800" y="0"/>
                  </a:moveTo>
                  <a:lnTo>
                    <a:pt x="551173" y="6350"/>
                  </a:lnTo>
                  <a:lnTo>
                    <a:pt x="614673" y="130175"/>
                  </a:lnTo>
                  <a:lnTo>
                    <a:pt x="0" y="123825"/>
                  </a:lnTo>
                  <a:lnTo>
                    <a:pt x="508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5">
              <a:extLst>
                <a:ext uri="{FF2B5EF4-FFF2-40B4-BE49-F238E27FC236}">
                  <a16:creationId xmlns:a16="http://schemas.microsoft.com/office/drawing/2014/main" id="{62280FF6-AD64-144E-B393-9ED0C82132F5}"/>
                </a:ext>
              </a:extLst>
            </p:cNvPr>
            <p:cNvSpPr/>
            <p:nvPr userDrawn="1"/>
          </p:nvSpPr>
          <p:spPr>
            <a:xfrm rot="10800000">
              <a:off x="10925609" y="6432540"/>
              <a:ext cx="314422" cy="139700"/>
            </a:xfrm>
            <a:custGeom>
              <a:avLst/>
              <a:gdLst>
                <a:gd name="connsiteX0" fmla="*/ 0 w 310628"/>
                <a:gd name="connsiteY0" fmla="*/ 0 h 139700"/>
                <a:gd name="connsiteX1" fmla="*/ 310628 w 310628"/>
                <a:gd name="connsiteY1" fmla="*/ 0 h 139700"/>
                <a:gd name="connsiteX2" fmla="*/ 310628 w 310628"/>
                <a:gd name="connsiteY2" fmla="*/ 139700 h 139700"/>
                <a:gd name="connsiteX3" fmla="*/ 0 w 310628"/>
                <a:gd name="connsiteY3" fmla="*/ 139700 h 139700"/>
                <a:gd name="connsiteX4" fmla="*/ 0 w 310628"/>
                <a:gd name="connsiteY4" fmla="*/ 0 h 139700"/>
                <a:gd name="connsiteX0" fmla="*/ 50800 w 310628"/>
                <a:gd name="connsiteY0" fmla="*/ 12700 h 139700"/>
                <a:gd name="connsiteX1" fmla="*/ 310628 w 310628"/>
                <a:gd name="connsiteY1" fmla="*/ 0 h 139700"/>
                <a:gd name="connsiteX2" fmla="*/ 310628 w 310628"/>
                <a:gd name="connsiteY2" fmla="*/ 139700 h 139700"/>
                <a:gd name="connsiteX3" fmla="*/ 0 w 310628"/>
                <a:gd name="connsiteY3" fmla="*/ 139700 h 139700"/>
                <a:gd name="connsiteX4" fmla="*/ 50800 w 310628"/>
                <a:gd name="connsiteY4" fmla="*/ 12700 h 139700"/>
                <a:gd name="connsiteX0" fmla="*/ 25400 w 310628"/>
                <a:gd name="connsiteY0" fmla="*/ 6350 h 139700"/>
                <a:gd name="connsiteX1" fmla="*/ 310628 w 310628"/>
                <a:gd name="connsiteY1" fmla="*/ 0 h 139700"/>
                <a:gd name="connsiteX2" fmla="*/ 310628 w 310628"/>
                <a:gd name="connsiteY2" fmla="*/ 139700 h 139700"/>
                <a:gd name="connsiteX3" fmla="*/ 0 w 310628"/>
                <a:gd name="connsiteY3" fmla="*/ 139700 h 139700"/>
                <a:gd name="connsiteX4" fmla="*/ 25400 w 310628"/>
                <a:gd name="connsiteY4" fmla="*/ 6350 h 139700"/>
                <a:gd name="connsiteX0" fmla="*/ 29194 w 314422"/>
                <a:gd name="connsiteY0" fmla="*/ 6350 h 139700"/>
                <a:gd name="connsiteX1" fmla="*/ 314422 w 314422"/>
                <a:gd name="connsiteY1" fmla="*/ 0 h 139700"/>
                <a:gd name="connsiteX2" fmla="*/ 314422 w 314422"/>
                <a:gd name="connsiteY2" fmla="*/ 139700 h 139700"/>
                <a:gd name="connsiteX3" fmla="*/ 3794 w 314422"/>
                <a:gd name="connsiteY3" fmla="*/ 139700 h 139700"/>
                <a:gd name="connsiteX4" fmla="*/ 97 w 314422"/>
                <a:gd name="connsiteY4" fmla="*/ 87557 h 139700"/>
                <a:gd name="connsiteX5" fmla="*/ 29194 w 314422"/>
                <a:gd name="connsiteY5" fmla="*/ 6350 h 139700"/>
                <a:gd name="connsiteX0" fmla="*/ 29194 w 314422"/>
                <a:gd name="connsiteY0" fmla="*/ 6350 h 139700"/>
                <a:gd name="connsiteX1" fmla="*/ 292197 w 314422"/>
                <a:gd name="connsiteY1" fmla="*/ 0 h 139700"/>
                <a:gd name="connsiteX2" fmla="*/ 314422 w 314422"/>
                <a:gd name="connsiteY2" fmla="*/ 139700 h 139700"/>
                <a:gd name="connsiteX3" fmla="*/ 3794 w 314422"/>
                <a:gd name="connsiteY3" fmla="*/ 139700 h 139700"/>
                <a:gd name="connsiteX4" fmla="*/ 97 w 314422"/>
                <a:gd name="connsiteY4" fmla="*/ 87557 h 139700"/>
                <a:gd name="connsiteX5" fmla="*/ 29194 w 314422"/>
                <a:gd name="connsiteY5" fmla="*/ 6350 h 139700"/>
                <a:gd name="connsiteX0" fmla="*/ 29194 w 314422"/>
                <a:gd name="connsiteY0" fmla="*/ 6350 h 139700"/>
                <a:gd name="connsiteX1" fmla="*/ 292197 w 314422"/>
                <a:gd name="connsiteY1" fmla="*/ 0 h 139700"/>
                <a:gd name="connsiteX2" fmla="*/ 314422 w 314422"/>
                <a:gd name="connsiteY2" fmla="*/ 139700 h 139700"/>
                <a:gd name="connsiteX3" fmla="*/ 3794 w 314422"/>
                <a:gd name="connsiteY3" fmla="*/ 139700 h 139700"/>
                <a:gd name="connsiteX4" fmla="*/ 97 w 314422"/>
                <a:gd name="connsiteY4" fmla="*/ 87557 h 139700"/>
                <a:gd name="connsiteX5" fmla="*/ 29194 w 314422"/>
                <a:gd name="connsiteY5" fmla="*/ 6350 h 13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422" h="139700">
                  <a:moveTo>
                    <a:pt x="29194" y="6350"/>
                  </a:moveTo>
                  <a:lnTo>
                    <a:pt x="292197" y="0"/>
                  </a:lnTo>
                  <a:cubicBezTo>
                    <a:pt x="325005" y="94192"/>
                    <a:pt x="307014" y="93133"/>
                    <a:pt x="314422" y="139700"/>
                  </a:cubicBezTo>
                  <a:lnTo>
                    <a:pt x="3794" y="139700"/>
                  </a:lnTo>
                  <a:cubicBezTo>
                    <a:pt x="4678" y="126552"/>
                    <a:pt x="-787" y="100705"/>
                    <a:pt x="97" y="87557"/>
                  </a:cubicBezTo>
                  <a:lnTo>
                    <a:pt x="29194" y="6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6">
              <a:extLst>
                <a:ext uri="{FF2B5EF4-FFF2-40B4-BE49-F238E27FC236}">
                  <a16:creationId xmlns:a16="http://schemas.microsoft.com/office/drawing/2014/main" id="{7211E8A0-FABA-C243-AAD9-381D081B6F41}"/>
                </a:ext>
              </a:extLst>
            </p:cNvPr>
            <p:cNvSpPr/>
            <p:nvPr userDrawn="1"/>
          </p:nvSpPr>
          <p:spPr>
            <a:xfrm rot="10800000">
              <a:off x="11360584" y="6421672"/>
              <a:ext cx="209551" cy="136525"/>
            </a:xfrm>
            <a:custGeom>
              <a:avLst/>
              <a:gdLst>
                <a:gd name="connsiteX0" fmla="*/ 0 w 206375"/>
                <a:gd name="connsiteY0" fmla="*/ 0 h 139700"/>
                <a:gd name="connsiteX1" fmla="*/ 206375 w 206375"/>
                <a:gd name="connsiteY1" fmla="*/ 0 h 139700"/>
                <a:gd name="connsiteX2" fmla="*/ 206375 w 206375"/>
                <a:gd name="connsiteY2" fmla="*/ 139700 h 139700"/>
                <a:gd name="connsiteX3" fmla="*/ 0 w 206375"/>
                <a:gd name="connsiteY3" fmla="*/ 139700 h 139700"/>
                <a:gd name="connsiteX4" fmla="*/ 0 w 206375"/>
                <a:gd name="connsiteY4" fmla="*/ 0 h 139700"/>
                <a:gd name="connsiteX0" fmla="*/ 31750 w 206375"/>
                <a:gd name="connsiteY0" fmla="*/ 0 h 139700"/>
                <a:gd name="connsiteX1" fmla="*/ 206375 w 206375"/>
                <a:gd name="connsiteY1" fmla="*/ 0 h 139700"/>
                <a:gd name="connsiteX2" fmla="*/ 206375 w 206375"/>
                <a:gd name="connsiteY2" fmla="*/ 139700 h 139700"/>
                <a:gd name="connsiteX3" fmla="*/ 0 w 206375"/>
                <a:gd name="connsiteY3" fmla="*/ 139700 h 139700"/>
                <a:gd name="connsiteX4" fmla="*/ 31750 w 206375"/>
                <a:gd name="connsiteY4" fmla="*/ 0 h 139700"/>
                <a:gd name="connsiteX0" fmla="*/ 6350 w 206375"/>
                <a:gd name="connsiteY0" fmla="*/ 3175 h 139700"/>
                <a:gd name="connsiteX1" fmla="*/ 206375 w 206375"/>
                <a:gd name="connsiteY1" fmla="*/ 0 h 139700"/>
                <a:gd name="connsiteX2" fmla="*/ 206375 w 206375"/>
                <a:gd name="connsiteY2" fmla="*/ 139700 h 139700"/>
                <a:gd name="connsiteX3" fmla="*/ 0 w 206375"/>
                <a:gd name="connsiteY3" fmla="*/ 139700 h 139700"/>
                <a:gd name="connsiteX4" fmla="*/ 6350 w 206375"/>
                <a:gd name="connsiteY4" fmla="*/ 3175 h 139700"/>
                <a:gd name="connsiteX0" fmla="*/ 6350 w 206375"/>
                <a:gd name="connsiteY0" fmla="*/ 3175 h 139700"/>
                <a:gd name="connsiteX1" fmla="*/ 158750 w 206375"/>
                <a:gd name="connsiteY1" fmla="*/ 0 h 139700"/>
                <a:gd name="connsiteX2" fmla="*/ 206375 w 206375"/>
                <a:gd name="connsiteY2" fmla="*/ 139700 h 139700"/>
                <a:gd name="connsiteX3" fmla="*/ 0 w 206375"/>
                <a:gd name="connsiteY3" fmla="*/ 139700 h 139700"/>
                <a:gd name="connsiteX4" fmla="*/ 6350 w 206375"/>
                <a:gd name="connsiteY4" fmla="*/ 3175 h 139700"/>
                <a:gd name="connsiteX0" fmla="*/ 6350 w 206375"/>
                <a:gd name="connsiteY0" fmla="*/ 0 h 136525"/>
                <a:gd name="connsiteX1" fmla="*/ 187325 w 206375"/>
                <a:gd name="connsiteY1" fmla="*/ 0 h 136525"/>
                <a:gd name="connsiteX2" fmla="*/ 206375 w 206375"/>
                <a:gd name="connsiteY2" fmla="*/ 136525 h 136525"/>
                <a:gd name="connsiteX3" fmla="*/ 0 w 206375"/>
                <a:gd name="connsiteY3" fmla="*/ 136525 h 136525"/>
                <a:gd name="connsiteX4" fmla="*/ 6350 w 206375"/>
                <a:gd name="connsiteY4" fmla="*/ 0 h 136525"/>
                <a:gd name="connsiteX0" fmla="*/ 6350 w 209551"/>
                <a:gd name="connsiteY0" fmla="*/ 0 h 136525"/>
                <a:gd name="connsiteX1" fmla="*/ 187325 w 209551"/>
                <a:gd name="connsiteY1" fmla="*/ 0 h 136525"/>
                <a:gd name="connsiteX2" fmla="*/ 209551 w 209551"/>
                <a:gd name="connsiteY2" fmla="*/ 73514 h 136525"/>
                <a:gd name="connsiteX3" fmla="*/ 206375 w 209551"/>
                <a:gd name="connsiteY3" fmla="*/ 136525 h 136525"/>
                <a:gd name="connsiteX4" fmla="*/ 0 w 209551"/>
                <a:gd name="connsiteY4" fmla="*/ 136525 h 136525"/>
                <a:gd name="connsiteX5" fmla="*/ 6350 w 209551"/>
                <a:gd name="connsiteY5" fmla="*/ 0 h 136525"/>
                <a:gd name="connsiteX0" fmla="*/ 6350 w 209551"/>
                <a:gd name="connsiteY0" fmla="*/ 0 h 136525"/>
                <a:gd name="connsiteX1" fmla="*/ 174625 w 209551"/>
                <a:gd name="connsiteY1" fmla="*/ 3175 h 136525"/>
                <a:gd name="connsiteX2" fmla="*/ 209551 w 209551"/>
                <a:gd name="connsiteY2" fmla="*/ 73514 h 136525"/>
                <a:gd name="connsiteX3" fmla="*/ 206375 w 209551"/>
                <a:gd name="connsiteY3" fmla="*/ 136525 h 136525"/>
                <a:gd name="connsiteX4" fmla="*/ 0 w 209551"/>
                <a:gd name="connsiteY4" fmla="*/ 136525 h 136525"/>
                <a:gd name="connsiteX5" fmla="*/ 6350 w 209551"/>
                <a:gd name="connsiteY5" fmla="*/ 0 h 13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551" h="136525">
                  <a:moveTo>
                    <a:pt x="6350" y="0"/>
                  </a:moveTo>
                  <a:lnTo>
                    <a:pt x="174625" y="3175"/>
                  </a:lnTo>
                  <a:cubicBezTo>
                    <a:pt x="178859" y="26621"/>
                    <a:pt x="205317" y="50068"/>
                    <a:pt x="209551" y="73514"/>
                  </a:cubicBezTo>
                  <a:lnTo>
                    <a:pt x="206375" y="136525"/>
                  </a:lnTo>
                  <a:lnTo>
                    <a:pt x="0" y="136525"/>
                  </a:lnTo>
                  <a:lnTo>
                    <a:pt x="635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7">
              <a:extLst>
                <a:ext uri="{FF2B5EF4-FFF2-40B4-BE49-F238E27FC236}">
                  <a16:creationId xmlns:a16="http://schemas.microsoft.com/office/drawing/2014/main" id="{CCC8B97E-4131-F442-A7EA-00EAF7B6698B}"/>
                </a:ext>
              </a:extLst>
            </p:cNvPr>
            <p:cNvSpPr/>
            <p:nvPr userDrawn="1"/>
          </p:nvSpPr>
          <p:spPr>
            <a:xfrm rot="10800000">
              <a:off x="11642407" y="6110033"/>
              <a:ext cx="120650" cy="184151"/>
            </a:xfrm>
            <a:custGeom>
              <a:avLst/>
              <a:gdLst>
                <a:gd name="connsiteX0" fmla="*/ 0 w 120650"/>
                <a:gd name="connsiteY0" fmla="*/ 0 h 130175"/>
                <a:gd name="connsiteX1" fmla="*/ 120650 w 120650"/>
                <a:gd name="connsiteY1" fmla="*/ 0 h 130175"/>
                <a:gd name="connsiteX2" fmla="*/ 120650 w 120650"/>
                <a:gd name="connsiteY2" fmla="*/ 130175 h 130175"/>
                <a:gd name="connsiteX3" fmla="*/ 0 w 120650"/>
                <a:gd name="connsiteY3" fmla="*/ 130175 h 130175"/>
                <a:gd name="connsiteX4" fmla="*/ 0 w 120650"/>
                <a:gd name="connsiteY4" fmla="*/ 0 h 130175"/>
                <a:gd name="connsiteX0" fmla="*/ 0 w 120650"/>
                <a:gd name="connsiteY0" fmla="*/ 0 h 130175"/>
                <a:gd name="connsiteX1" fmla="*/ 120650 w 120650"/>
                <a:gd name="connsiteY1" fmla="*/ 38100 h 130175"/>
                <a:gd name="connsiteX2" fmla="*/ 120650 w 120650"/>
                <a:gd name="connsiteY2" fmla="*/ 130175 h 130175"/>
                <a:gd name="connsiteX3" fmla="*/ 0 w 120650"/>
                <a:gd name="connsiteY3" fmla="*/ 130175 h 130175"/>
                <a:gd name="connsiteX4" fmla="*/ 0 w 120650"/>
                <a:gd name="connsiteY4" fmla="*/ 0 h 130175"/>
                <a:gd name="connsiteX0" fmla="*/ 0 w 120650"/>
                <a:gd name="connsiteY0" fmla="*/ 0 h 171450"/>
                <a:gd name="connsiteX1" fmla="*/ 120650 w 120650"/>
                <a:gd name="connsiteY1" fmla="*/ 79375 h 171450"/>
                <a:gd name="connsiteX2" fmla="*/ 120650 w 120650"/>
                <a:gd name="connsiteY2" fmla="*/ 171450 h 171450"/>
                <a:gd name="connsiteX3" fmla="*/ 0 w 120650"/>
                <a:gd name="connsiteY3" fmla="*/ 171450 h 171450"/>
                <a:gd name="connsiteX4" fmla="*/ 0 w 120650"/>
                <a:gd name="connsiteY4" fmla="*/ 0 h 171450"/>
                <a:gd name="connsiteX0" fmla="*/ 0 w 120650"/>
                <a:gd name="connsiteY0" fmla="*/ 0 h 171450"/>
                <a:gd name="connsiteX1" fmla="*/ 117475 w 120650"/>
                <a:gd name="connsiteY1" fmla="*/ 107950 h 171450"/>
                <a:gd name="connsiteX2" fmla="*/ 120650 w 120650"/>
                <a:gd name="connsiteY2" fmla="*/ 171450 h 171450"/>
                <a:gd name="connsiteX3" fmla="*/ 0 w 120650"/>
                <a:gd name="connsiteY3" fmla="*/ 171450 h 171450"/>
                <a:gd name="connsiteX4" fmla="*/ 0 w 120650"/>
                <a:gd name="connsiteY4" fmla="*/ 0 h 171450"/>
                <a:gd name="connsiteX0" fmla="*/ 0 w 120650"/>
                <a:gd name="connsiteY0" fmla="*/ 0 h 184151"/>
                <a:gd name="connsiteX1" fmla="*/ 117475 w 120650"/>
                <a:gd name="connsiteY1" fmla="*/ 107950 h 184151"/>
                <a:gd name="connsiteX2" fmla="*/ 120650 w 120650"/>
                <a:gd name="connsiteY2" fmla="*/ 171450 h 184151"/>
                <a:gd name="connsiteX3" fmla="*/ 62748 w 120650"/>
                <a:gd name="connsiteY3" fmla="*/ 184151 h 184151"/>
                <a:gd name="connsiteX4" fmla="*/ 0 w 120650"/>
                <a:gd name="connsiteY4" fmla="*/ 171450 h 184151"/>
                <a:gd name="connsiteX5" fmla="*/ 0 w 120650"/>
                <a:gd name="connsiteY5" fmla="*/ 0 h 184151"/>
                <a:gd name="connsiteX0" fmla="*/ 0 w 120650"/>
                <a:gd name="connsiteY0" fmla="*/ 0 h 184151"/>
                <a:gd name="connsiteX1" fmla="*/ 117475 w 120650"/>
                <a:gd name="connsiteY1" fmla="*/ 107950 h 184151"/>
                <a:gd name="connsiteX2" fmla="*/ 120650 w 120650"/>
                <a:gd name="connsiteY2" fmla="*/ 171450 h 184151"/>
                <a:gd name="connsiteX3" fmla="*/ 62748 w 120650"/>
                <a:gd name="connsiteY3" fmla="*/ 184151 h 184151"/>
                <a:gd name="connsiteX4" fmla="*/ 0 w 120650"/>
                <a:gd name="connsiteY4" fmla="*/ 161925 h 184151"/>
                <a:gd name="connsiteX5" fmla="*/ 0 w 120650"/>
                <a:gd name="connsiteY5" fmla="*/ 0 h 184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650" h="184151">
                  <a:moveTo>
                    <a:pt x="0" y="0"/>
                  </a:moveTo>
                  <a:lnTo>
                    <a:pt x="117475" y="107950"/>
                  </a:lnTo>
                  <a:lnTo>
                    <a:pt x="120650" y="171450"/>
                  </a:lnTo>
                  <a:cubicBezTo>
                    <a:pt x="100291" y="171450"/>
                    <a:pt x="83107" y="184151"/>
                    <a:pt x="62748" y="184151"/>
                  </a:cubicBezTo>
                  <a:lnTo>
                    <a:pt x="0" y="16192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8">
              <a:extLst>
                <a:ext uri="{FF2B5EF4-FFF2-40B4-BE49-F238E27FC236}">
                  <a16:creationId xmlns:a16="http://schemas.microsoft.com/office/drawing/2014/main" id="{C38F1E5E-0789-1946-9607-0314848339CD}"/>
                </a:ext>
              </a:extLst>
            </p:cNvPr>
            <p:cNvSpPr/>
            <p:nvPr userDrawn="1"/>
          </p:nvSpPr>
          <p:spPr>
            <a:xfrm rot="10800000">
              <a:off x="11626532" y="5839671"/>
              <a:ext cx="136525" cy="175112"/>
            </a:xfrm>
            <a:custGeom>
              <a:avLst/>
              <a:gdLst>
                <a:gd name="connsiteX0" fmla="*/ 0 w 120650"/>
                <a:gd name="connsiteY0" fmla="*/ 0 h 123460"/>
                <a:gd name="connsiteX1" fmla="*/ 120650 w 120650"/>
                <a:gd name="connsiteY1" fmla="*/ 0 h 123460"/>
                <a:gd name="connsiteX2" fmla="*/ 120650 w 120650"/>
                <a:gd name="connsiteY2" fmla="*/ 123460 h 123460"/>
                <a:gd name="connsiteX3" fmla="*/ 0 w 120650"/>
                <a:gd name="connsiteY3" fmla="*/ 123460 h 123460"/>
                <a:gd name="connsiteX4" fmla="*/ 0 w 120650"/>
                <a:gd name="connsiteY4" fmla="*/ 0 h 123460"/>
                <a:gd name="connsiteX0" fmla="*/ 0 w 123825"/>
                <a:gd name="connsiteY0" fmla="*/ 0 h 123460"/>
                <a:gd name="connsiteX1" fmla="*/ 120650 w 123825"/>
                <a:gd name="connsiteY1" fmla="*/ 0 h 123460"/>
                <a:gd name="connsiteX2" fmla="*/ 123825 w 123825"/>
                <a:gd name="connsiteY2" fmla="*/ 91710 h 123460"/>
                <a:gd name="connsiteX3" fmla="*/ 0 w 123825"/>
                <a:gd name="connsiteY3" fmla="*/ 123460 h 123460"/>
                <a:gd name="connsiteX4" fmla="*/ 0 w 123825"/>
                <a:gd name="connsiteY4" fmla="*/ 0 h 123460"/>
                <a:gd name="connsiteX0" fmla="*/ 0 w 123825"/>
                <a:gd name="connsiteY0" fmla="*/ 0 h 155210"/>
                <a:gd name="connsiteX1" fmla="*/ 120650 w 123825"/>
                <a:gd name="connsiteY1" fmla="*/ 0 h 155210"/>
                <a:gd name="connsiteX2" fmla="*/ 123825 w 123825"/>
                <a:gd name="connsiteY2" fmla="*/ 91710 h 155210"/>
                <a:gd name="connsiteX3" fmla="*/ 6350 w 123825"/>
                <a:gd name="connsiteY3" fmla="*/ 155210 h 155210"/>
                <a:gd name="connsiteX4" fmla="*/ 0 w 123825"/>
                <a:gd name="connsiteY4" fmla="*/ 0 h 155210"/>
                <a:gd name="connsiteX0" fmla="*/ 0 w 123825"/>
                <a:gd name="connsiteY0" fmla="*/ 0 h 155210"/>
                <a:gd name="connsiteX1" fmla="*/ 120650 w 123825"/>
                <a:gd name="connsiteY1" fmla="*/ 0 h 155210"/>
                <a:gd name="connsiteX2" fmla="*/ 123825 w 123825"/>
                <a:gd name="connsiteY2" fmla="*/ 91710 h 155210"/>
                <a:gd name="connsiteX3" fmla="*/ 81798 w 123825"/>
                <a:gd name="connsiteY3" fmla="*/ 103923 h 155210"/>
                <a:gd name="connsiteX4" fmla="*/ 6350 w 123825"/>
                <a:gd name="connsiteY4" fmla="*/ 155210 h 155210"/>
                <a:gd name="connsiteX5" fmla="*/ 0 w 123825"/>
                <a:gd name="connsiteY5" fmla="*/ 0 h 155210"/>
                <a:gd name="connsiteX0" fmla="*/ 0 w 136525"/>
                <a:gd name="connsiteY0" fmla="*/ 0 h 155210"/>
                <a:gd name="connsiteX1" fmla="*/ 136525 w 136525"/>
                <a:gd name="connsiteY1" fmla="*/ 9525 h 155210"/>
                <a:gd name="connsiteX2" fmla="*/ 123825 w 136525"/>
                <a:gd name="connsiteY2" fmla="*/ 91710 h 155210"/>
                <a:gd name="connsiteX3" fmla="*/ 81798 w 136525"/>
                <a:gd name="connsiteY3" fmla="*/ 103923 h 155210"/>
                <a:gd name="connsiteX4" fmla="*/ 6350 w 136525"/>
                <a:gd name="connsiteY4" fmla="*/ 155210 h 155210"/>
                <a:gd name="connsiteX5" fmla="*/ 0 w 136525"/>
                <a:gd name="connsiteY5" fmla="*/ 0 h 155210"/>
                <a:gd name="connsiteX0" fmla="*/ 0 w 136525"/>
                <a:gd name="connsiteY0" fmla="*/ 7202 h 162412"/>
                <a:gd name="connsiteX1" fmla="*/ 59573 w 136525"/>
                <a:gd name="connsiteY1" fmla="*/ 0 h 162412"/>
                <a:gd name="connsiteX2" fmla="*/ 136525 w 136525"/>
                <a:gd name="connsiteY2" fmla="*/ 16727 h 162412"/>
                <a:gd name="connsiteX3" fmla="*/ 123825 w 136525"/>
                <a:gd name="connsiteY3" fmla="*/ 98912 h 162412"/>
                <a:gd name="connsiteX4" fmla="*/ 81798 w 136525"/>
                <a:gd name="connsiteY4" fmla="*/ 111125 h 162412"/>
                <a:gd name="connsiteX5" fmla="*/ 6350 w 136525"/>
                <a:gd name="connsiteY5" fmla="*/ 162412 h 162412"/>
                <a:gd name="connsiteX6" fmla="*/ 0 w 136525"/>
                <a:gd name="connsiteY6" fmla="*/ 7202 h 162412"/>
                <a:gd name="connsiteX0" fmla="*/ 0 w 136525"/>
                <a:gd name="connsiteY0" fmla="*/ 7202 h 175112"/>
                <a:gd name="connsiteX1" fmla="*/ 59573 w 136525"/>
                <a:gd name="connsiteY1" fmla="*/ 0 h 175112"/>
                <a:gd name="connsiteX2" fmla="*/ 136525 w 136525"/>
                <a:gd name="connsiteY2" fmla="*/ 16727 h 175112"/>
                <a:gd name="connsiteX3" fmla="*/ 123825 w 136525"/>
                <a:gd name="connsiteY3" fmla="*/ 98912 h 175112"/>
                <a:gd name="connsiteX4" fmla="*/ 81798 w 136525"/>
                <a:gd name="connsiteY4" fmla="*/ 111125 h 175112"/>
                <a:gd name="connsiteX5" fmla="*/ 9525 w 136525"/>
                <a:gd name="connsiteY5" fmla="*/ 175112 h 175112"/>
                <a:gd name="connsiteX6" fmla="*/ 0 w 136525"/>
                <a:gd name="connsiteY6" fmla="*/ 7202 h 17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 h="175112">
                  <a:moveTo>
                    <a:pt x="0" y="7202"/>
                  </a:moveTo>
                  <a:cubicBezTo>
                    <a:pt x="20916" y="6918"/>
                    <a:pt x="38657" y="284"/>
                    <a:pt x="59573" y="0"/>
                  </a:cubicBezTo>
                  <a:lnTo>
                    <a:pt x="136525" y="16727"/>
                  </a:lnTo>
                  <a:lnTo>
                    <a:pt x="123825" y="98912"/>
                  </a:lnTo>
                  <a:cubicBezTo>
                    <a:pt x="107699" y="106158"/>
                    <a:pt x="97924" y="103879"/>
                    <a:pt x="81798" y="111125"/>
                  </a:cubicBezTo>
                  <a:lnTo>
                    <a:pt x="9525" y="175112"/>
                  </a:lnTo>
                  <a:lnTo>
                    <a:pt x="0" y="72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9">
              <a:extLst>
                <a:ext uri="{FF2B5EF4-FFF2-40B4-BE49-F238E27FC236}">
                  <a16:creationId xmlns:a16="http://schemas.microsoft.com/office/drawing/2014/main" id="{63010E60-6187-1041-BEEE-91715AB83CB1}"/>
                </a:ext>
              </a:extLst>
            </p:cNvPr>
            <p:cNvSpPr/>
            <p:nvPr userDrawn="1"/>
          </p:nvSpPr>
          <p:spPr>
            <a:xfrm rot="10800000">
              <a:off x="11623259" y="5370257"/>
              <a:ext cx="103639" cy="117475"/>
            </a:xfrm>
            <a:custGeom>
              <a:avLst/>
              <a:gdLst>
                <a:gd name="connsiteX0" fmla="*/ 0 w 120650"/>
                <a:gd name="connsiteY0" fmla="*/ 0 h 98425"/>
                <a:gd name="connsiteX1" fmla="*/ 120650 w 120650"/>
                <a:gd name="connsiteY1" fmla="*/ 0 h 98425"/>
                <a:gd name="connsiteX2" fmla="*/ 120650 w 120650"/>
                <a:gd name="connsiteY2" fmla="*/ 98425 h 98425"/>
                <a:gd name="connsiteX3" fmla="*/ 0 w 120650"/>
                <a:gd name="connsiteY3" fmla="*/ 98425 h 98425"/>
                <a:gd name="connsiteX4" fmla="*/ 0 w 120650"/>
                <a:gd name="connsiteY4" fmla="*/ 0 h 98425"/>
                <a:gd name="connsiteX0" fmla="*/ 63500 w 120650"/>
                <a:gd name="connsiteY0" fmla="*/ 22225 h 98425"/>
                <a:gd name="connsiteX1" fmla="*/ 120650 w 120650"/>
                <a:gd name="connsiteY1" fmla="*/ 0 h 98425"/>
                <a:gd name="connsiteX2" fmla="*/ 120650 w 120650"/>
                <a:gd name="connsiteY2" fmla="*/ 98425 h 98425"/>
                <a:gd name="connsiteX3" fmla="*/ 0 w 120650"/>
                <a:gd name="connsiteY3" fmla="*/ 98425 h 98425"/>
                <a:gd name="connsiteX4" fmla="*/ 63500 w 120650"/>
                <a:gd name="connsiteY4" fmla="*/ 22225 h 98425"/>
                <a:gd name="connsiteX0" fmla="*/ 63500 w 120650"/>
                <a:gd name="connsiteY0" fmla="*/ 22225 h 98425"/>
                <a:gd name="connsiteX1" fmla="*/ 120650 w 120650"/>
                <a:gd name="connsiteY1" fmla="*/ 0 h 98425"/>
                <a:gd name="connsiteX2" fmla="*/ 120650 w 120650"/>
                <a:gd name="connsiteY2" fmla="*/ 98425 h 98425"/>
                <a:gd name="connsiteX3" fmla="*/ 0 w 120650"/>
                <a:gd name="connsiteY3" fmla="*/ 98425 h 98425"/>
                <a:gd name="connsiteX4" fmla="*/ 63500 w 120650"/>
                <a:gd name="connsiteY4" fmla="*/ 22225 h 98425"/>
                <a:gd name="connsiteX0" fmla="*/ 63500 w 120650"/>
                <a:gd name="connsiteY0" fmla="*/ 96 h 98521"/>
                <a:gd name="connsiteX1" fmla="*/ 120650 w 120650"/>
                <a:gd name="connsiteY1" fmla="*/ 96 h 98521"/>
                <a:gd name="connsiteX2" fmla="*/ 120650 w 120650"/>
                <a:gd name="connsiteY2" fmla="*/ 98521 h 98521"/>
                <a:gd name="connsiteX3" fmla="*/ 0 w 120650"/>
                <a:gd name="connsiteY3" fmla="*/ 98521 h 98521"/>
                <a:gd name="connsiteX4" fmla="*/ 63500 w 120650"/>
                <a:gd name="connsiteY4" fmla="*/ 96 h 98521"/>
                <a:gd name="connsiteX0" fmla="*/ 68469 w 125619"/>
                <a:gd name="connsiteY0" fmla="*/ 0 h 98425"/>
                <a:gd name="connsiteX1" fmla="*/ 125619 w 125619"/>
                <a:gd name="connsiteY1" fmla="*/ 0 h 98425"/>
                <a:gd name="connsiteX2" fmla="*/ 125619 w 125619"/>
                <a:gd name="connsiteY2" fmla="*/ 98425 h 98425"/>
                <a:gd name="connsiteX3" fmla="*/ 4969 w 125619"/>
                <a:gd name="connsiteY3" fmla="*/ 98425 h 98425"/>
                <a:gd name="connsiteX4" fmla="*/ 23169 w 125619"/>
                <a:gd name="connsiteY4" fmla="*/ 57150 h 98425"/>
                <a:gd name="connsiteX5" fmla="*/ 68469 w 125619"/>
                <a:gd name="connsiteY5" fmla="*/ 0 h 98425"/>
                <a:gd name="connsiteX0" fmla="*/ 68469 w 125619"/>
                <a:gd name="connsiteY0" fmla="*/ 0 h 98425"/>
                <a:gd name="connsiteX1" fmla="*/ 125619 w 125619"/>
                <a:gd name="connsiteY1" fmla="*/ 0 h 98425"/>
                <a:gd name="connsiteX2" fmla="*/ 125619 w 125619"/>
                <a:gd name="connsiteY2" fmla="*/ 98425 h 98425"/>
                <a:gd name="connsiteX3" fmla="*/ 102545 w 125619"/>
                <a:gd name="connsiteY3" fmla="*/ 60325 h 98425"/>
                <a:gd name="connsiteX4" fmla="*/ 4969 w 125619"/>
                <a:gd name="connsiteY4" fmla="*/ 98425 h 98425"/>
                <a:gd name="connsiteX5" fmla="*/ 23169 w 125619"/>
                <a:gd name="connsiteY5" fmla="*/ 57150 h 98425"/>
                <a:gd name="connsiteX6" fmla="*/ 68469 w 125619"/>
                <a:gd name="connsiteY6" fmla="*/ 0 h 98425"/>
                <a:gd name="connsiteX0" fmla="*/ 68469 w 125619"/>
                <a:gd name="connsiteY0" fmla="*/ 0 h 101600"/>
                <a:gd name="connsiteX1" fmla="*/ 125619 w 125619"/>
                <a:gd name="connsiteY1" fmla="*/ 0 h 101600"/>
                <a:gd name="connsiteX2" fmla="*/ 125619 w 125619"/>
                <a:gd name="connsiteY2" fmla="*/ 98425 h 101600"/>
                <a:gd name="connsiteX3" fmla="*/ 99370 w 125619"/>
                <a:gd name="connsiteY3" fmla="*/ 101600 h 101600"/>
                <a:gd name="connsiteX4" fmla="*/ 4969 w 125619"/>
                <a:gd name="connsiteY4" fmla="*/ 98425 h 101600"/>
                <a:gd name="connsiteX5" fmla="*/ 23169 w 125619"/>
                <a:gd name="connsiteY5" fmla="*/ 57150 h 101600"/>
                <a:gd name="connsiteX6" fmla="*/ 68469 w 125619"/>
                <a:gd name="connsiteY6" fmla="*/ 0 h 101600"/>
                <a:gd name="connsiteX0" fmla="*/ 47437 w 104587"/>
                <a:gd name="connsiteY0" fmla="*/ 0 h 101600"/>
                <a:gd name="connsiteX1" fmla="*/ 104587 w 104587"/>
                <a:gd name="connsiteY1" fmla="*/ 0 h 101600"/>
                <a:gd name="connsiteX2" fmla="*/ 104587 w 104587"/>
                <a:gd name="connsiteY2" fmla="*/ 98425 h 101600"/>
                <a:gd name="connsiteX3" fmla="*/ 78338 w 104587"/>
                <a:gd name="connsiteY3" fmla="*/ 101600 h 101600"/>
                <a:gd name="connsiteX4" fmla="*/ 37912 w 104587"/>
                <a:gd name="connsiteY4" fmla="*/ 82550 h 101600"/>
                <a:gd name="connsiteX5" fmla="*/ 2137 w 104587"/>
                <a:gd name="connsiteY5" fmla="*/ 57150 h 101600"/>
                <a:gd name="connsiteX6" fmla="*/ 47437 w 104587"/>
                <a:gd name="connsiteY6" fmla="*/ 0 h 101600"/>
                <a:gd name="connsiteX0" fmla="*/ 46830 w 103980"/>
                <a:gd name="connsiteY0" fmla="*/ 0 h 101600"/>
                <a:gd name="connsiteX1" fmla="*/ 103980 w 103980"/>
                <a:gd name="connsiteY1" fmla="*/ 0 h 101600"/>
                <a:gd name="connsiteX2" fmla="*/ 103980 w 103980"/>
                <a:gd name="connsiteY2" fmla="*/ 98425 h 101600"/>
                <a:gd name="connsiteX3" fmla="*/ 77731 w 103980"/>
                <a:gd name="connsiteY3" fmla="*/ 101600 h 101600"/>
                <a:gd name="connsiteX4" fmla="*/ 53180 w 103980"/>
                <a:gd name="connsiteY4" fmla="*/ 101600 h 101600"/>
                <a:gd name="connsiteX5" fmla="*/ 1530 w 103980"/>
                <a:gd name="connsiteY5" fmla="*/ 57150 h 101600"/>
                <a:gd name="connsiteX6" fmla="*/ 46830 w 103980"/>
                <a:gd name="connsiteY6" fmla="*/ 0 h 101600"/>
                <a:gd name="connsiteX0" fmla="*/ 46489 w 103639"/>
                <a:gd name="connsiteY0" fmla="*/ 0 h 117475"/>
                <a:gd name="connsiteX1" fmla="*/ 103639 w 103639"/>
                <a:gd name="connsiteY1" fmla="*/ 0 h 117475"/>
                <a:gd name="connsiteX2" fmla="*/ 103639 w 103639"/>
                <a:gd name="connsiteY2" fmla="*/ 98425 h 117475"/>
                <a:gd name="connsiteX3" fmla="*/ 77390 w 103639"/>
                <a:gd name="connsiteY3" fmla="*/ 101600 h 117475"/>
                <a:gd name="connsiteX4" fmla="*/ 68714 w 103639"/>
                <a:gd name="connsiteY4" fmla="*/ 117475 h 117475"/>
                <a:gd name="connsiteX5" fmla="*/ 1189 w 103639"/>
                <a:gd name="connsiteY5" fmla="*/ 57150 h 117475"/>
                <a:gd name="connsiteX6" fmla="*/ 46489 w 103639"/>
                <a:gd name="connsiteY6" fmla="*/ 0 h 11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639" h="117475">
                  <a:moveTo>
                    <a:pt x="46489" y="0"/>
                  </a:moveTo>
                  <a:lnTo>
                    <a:pt x="103639" y="0"/>
                  </a:lnTo>
                  <a:lnTo>
                    <a:pt x="103639" y="98425"/>
                  </a:lnTo>
                  <a:cubicBezTo>
                    <a:pt x="83248" y="98425"/>
                    <a:pt x="97781" y="101600"/>
                    <a:pt x="77390" y="101600"/>
                  </a:cubicBezTo>
                  <a:lnTo>
                    <a:pt x="68714" y="117475"/>
                  </a:lnTo>
                  <a:cubicBezTo>
                    <a:pt x="53756" y="109538"/>
                    <a:pt x="-9394" y="73554"/>
                    <a:pt x="1189" y="57150"/>
                  </a:cubicBezTo>
                  <a:cubicBezTo>
                    <a:pt x="11772" y="40746"/>
                    <a:pt x="31531" y="8467"/>
                    <a:pt x="4648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0">
              <a:extLst>
                <a:ext uri="{FF2B5EF4-FFF2-40B4-BE49-F238E27FC236}">
                  <a16:creationId xmlns:a16="http://schemas.microsoft.com/office/drawing/2014/main" id="{3541B626-32F0-FD40-BB58-22EE34814929}"/>
                </a:ext>
              </a:extLst>
            </p:cNvPr>
            <p:cNvSpPr/>
            <p:nvPr userDrawn="1"/>
          </p:nvSpPr>
          <p:spPr>
            <a:xfrm rot="10800000">
              <a:off x="11626434" y="4481258"/>
              <a:ext cx="127000" cy="400905"/>
            </a:xfrm>
            <a:custGeom>
              <a:avLst/>
              <a:gdLst>
                <a:gd name="connsiteX0" fmla="*/ 0 w 120650"/>
                <a:gd name="connsiteY0" fmla="*/ 0 h 337405"/>
                <a:gd name="connsiteX1" fmla="*/ 120650 w 120650"/>
                <a:gd name="connsiteY1" fmla="*/ 0 h 337405"/>
                <a:gd name="connsiteX2" fmla="*/ 120650 w 120650"/>
                <a:gd name="connsiteY2" fmla="*/ 337405 h 337405"/>
                <a:gd name="connsiteX3" fmla="*/ 0 w 120650"/>
                <a:gd name="connsiteY3" fmla="*/ 337405 h 337405"/>
                <a:gd name="connsiteX4" fmla="*/ 0 w 120650"/>
                <a:gd name="connsiteY4" fmla="*/ 0 h 337405"/>
                <a:gd name="connsiteX0" fmla="*/ 0 w 123825"/>
                <a:gd name="connsiteY0" fmla="*/ 28575 h 337405"/>
                <a:gd name="connsiteX1" fmla="*/ 123825 w 123825"/>
                <a:gd name="connsiteY1" fmla="*/ 0 h 337405"/>
                <a:gd name="connsiteX2" fmla="*/ 123825 w 123825"/>
                <a:gd name="connsiteY2" fmla="*/ 337405 h 337405"/>
                <a:gd name="connsiteX3" fmla="*/ 3175 w 123825"/>
                <a:gd name="connsiteY3" fmla="*/ 337405 h 337405"/>
                <a:gd name="connsiteX4" fmla="*/ 0 w 123825"/>
                <a:gd name="connsiteY4" fmla="*/ 28575 h 337405"/>
                <a:gd name="connsiteX0" fmla="*/ 0 w 127000"/>
                <a:gd name="connsiteY0" fmla="*/ 53975 h 362805"/>
                <a:gd name="connsiteX1" fmla="*/ 127000 w 127000"/>
                <a:gd name="connsiteY1" fmla="*/ 0 h 362805"/>
                <a:gd name="connsiteX2" fmla="*/ 123825 w 127000"/>
                <a:gd name="connsiteY2" fmla="*/ 362805 h 362805"/>
                <a:gd name="connsiteX3" fmla="*/ 3175 w 127000"/>
                <a:gd name="connsiteY3" fmla="*/ 362805 h 362805"/>
                <a:gd name="connsiteX4" fmla="*/ 0 w 127000"/>
                <a:gd name="connsiteY4" fmla="*/ 53975 h 362805"/>
                <a:gd name="connsiteX0" fmla="*/ 0 w 127000"/>
                <a:gd name="connsiteY0" fmla="*/ 53975 h 362805"/>
                <a:gd name="connsiteX1" fmla="*/ 127000 w 127000"/>
                <a:gd name="connsiteY1" fmla="*/ 0 h 362805"/>
                <a:gd name="connsiteX2" fmla="*/ 123825 w 127000"/>
                <a:gd name="connsiteY2" fmla="*/ 318355 h 362805"/>
                <a:gd name="connsiteX3" fmla="*/ 3175 w 127000"/>
                <a:gd name="connsiteY3" fmla="*/ 362805 h 362805"/>
                <a:gd name="connsiteX4" fmla="*/ 0 w 127000"/>
                <a:gd name="connsiteY4" fmla="*/ 53975 h 362805"/>
                <a:gd name="connsiteX0" fmla="*/ 0 w 127000"/>
                <a:gd name="connsiteY0" fmla="*/ 53975 h 400905"/>
                <a:gd name="connsiteX1" fmla="*/ 127000 w 127000"/>
                <a:gd name="connsiteY1" fmla="*/ 0 h 400905"/>
                <a:gd name="connsiteX2" fmla="*/ 123825 w 127000"/>
                <a:gd name="connsiteY2" fmla="*/ 318355 h 400905"/>
                <a:gd name="connsiteX3" fmla="*/ 6350 w 127000"/>
                <a:gd name="connsiteY3" fmla="*/ 400905 h 400905"/>
                <a:gd name="connsiteX4" fmla="*/ 0 w 127000"/>
                <a:gd name="connsiteY4" fmla="*/ 53975 h 400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00" h="400905">
                  <a:moveTo>
                    <a:pt x="0" y="53975"/>
                  </a:moveTo>
                  <a:lnTo>
                    <a:pt x="127000" y="0"/>
                  </a:lnTo>
                  <a:cubicBezTo>
                    <a:pt x="125942" y="120935"/>
                    <a:pt x="124883" y="197420"/>
                    <a:pt x="123825" y="318355"/>
                  </a:cubicBezTo>
                  <a:lnTo>
                    <a:pt x="6350" y="400905"/>
                  </a:lnTo>
                  <a:cubicBezTo>
                    <a:pt x="5292" y="297962"/>
                    <a:pt x="1058" y="156918"/>
                    <a:pt x="0" y="539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1">
              <a:extLst>
                <a:ext uri="{FF2B5EF4-FFF2-40B4-BE49-F238E27FC236}">
                  <a16:creationId xmlns:a16="http://schemas.microsoft.com/office/drawing/2014/main" id="{40DF3B97-97C7-8A40-907E-A8E3012FB510}"/>
                </a:ext>
              </a:extLst>
            </p:cNvPr>
            <p:cNvSpPr/>
            <p:nvPr userDrawn="1"/>
          </p:nvSpPr>
          <p:spPr>
            <a:xfrm rot="10800000">
              <a:off x="11623358" y="5021008"/>
              <a:ext cx="149249" cy="303457"/>
            </a:xfrm>
            <a:custGeom>
              <a:avLst/>
              <a:gdLst>
                <a:gd name="connsiteX0" fmla="*/ 0 w 120650"/>
                <a:gd name="connsiteY0" fmla="*/ 0 h 246307"/>
                <a:gd name="connsiteX1" fmla="*/ 120650 w 120650"/>
                <a:gd name="connsiteY1" fmla="*/ 0 h 246307"/>
                <a:gd name="connsiteX2" fmla="*/ 120650 w 120650"/>
                <a:gd name="connsiteY2" fmla="*/ 246307 h 246307"/>
                <a:gd name="connsiteX3" fmla="*/ 0 w 120650"/>
                <a:gd name="connsiteY3" fmla="*/ 246307 h 246307"/>
                <a:gd name="connsiteX4" fmla="*/ 0 w 120650"/>
                <a:gd name="connsiteY4" fmla="*/ 0 h 246307"/>
                <a:gd name="connsiteX0" fmla="*/ 0 w 123825"/>
                <a:gd name="connsiteY0" fmla="*/ 6350 h 246307"/>
                <a:gd name="connsiteX1" fmla="*/ 123825 w 123825"/>
                <a:gd name="connsiteY1" fmla="*/ 0 h 246307"/>
                <a:gd name="connsiteX2" fmla="*/ 123825 w 123825"/>
                <a:gd name="connsiteY2" fmla="*/ 246307 h 246307"/>
                <a:gd name="connsiteX3" fmla="*/ 3175 w 123825"/>
                <a:gd name="connsiteY3" fmla="*/ 246307 h 246307"/>
                <a:gd name="connsiteX4" fmla="*/ 0 w 123825"/>
                <a:gd name="connsiteY4" fmla="*/ 6350 h 246307"/>
                <a:gd name="connsiteX0" fmla="*/ 0 w 123825"/>
                <a:gd name="connsiteY0" fmla="*/ 0 h 239957"/>
                <a:gd name="connsiteX1" fmla="*/ 120650 w 123825"/>
                <a:gd name="connsiteY1" fmla="*/ 50800 h 239957"/>
                <a:gd name="connsiteX2" fmla="*/ 123825 w 123825"/>
                <a:gd name="connsiteY2" fmla="*/ 239957 h 239957"/>
                <a:gd name="connsiteX3" fmla="*/ 3175 w 123825"/>
                <a:gd name="connsiteY3" fmla="*/ 239957 h 239957"/>
                <a:gd name="connsiteX4" fmla="*/ 0 w 123825"/>
                <a:gd name="connsiteY4" fmla="*/ 0 h 239957"/>
                <a:gd name="connsiteX0" fmla="*/ 22259 w 120684"/>
                <a:gd name="connsiteY0" fmla="*/ 0 h 271707"/>
                <a:gd name="connsiteX1" fmla="*/ 117509 w 120684"/>
                <a:gd name="connsiteY1" fmla="*/ 82550 h 271707"/>
                <a:gd name="connsiteX2" fmla="*/ 120684 w 120684"/>
                <a:gd name="connsiteY2" fmla="*/ 271707 h 271707"/>
                <a:gd name="connsiteX3" fmla="*/ 34 w 120684"/>
                <a:gd name="connsiteY3" fmla="*/ 271707 h 271707"/>
                <a:gd name="connsiteX4" fmla="*/ 22259 w 120684"/>
                <a:gd name="connsiteY4" fmla="*/ 0 h 271707"/>
                <a:gd name="connsiteX0" fmla="*/ 22259 w 139734"/>
                <a:gd name="connsiteY0" fmla="*/ 0 h 271707"/>
                <a:gd name="connsiteX1" fmla="*/ 117509 w 139734"/>
                <a:gd name="connsiteY1" fmla="*/ 82550 h 271707"/>
                <a:gd name="connsiteX2" fmla="*/ 139734 w 139734"/>
                <a:gd name="connsiteY2" fmla="*/ 220907 h 271707"/>
                <a:gd name="connsiteX3" fmla="*/ 34 w 139734"/>
                <a:gd name="connsiteY3" fmla="*/ 271707 h 271707"/>
                <a:gd name="connsiteX4" fmla="*/ 22259 w 139734"/>
                <a:gd name="connsiteY4" fmla="*/ 0 h 271707"/>
                <a:gd name="connsiteX0" fmla="*/ 31774 w 149249"/>
                <a:gd name="connsiteY0" fmla="*/ 0 h 303457"/>
                <a:gd name="connsiteX1" fmla="*/ 127024 w 149249"/>
                <a:gd name="connsiteY1" fmla="*/ 82550 h 303457"/>
                <a:gd name="connsiteX2" fmla="*/ 149249 w 149249"/>
                <a:gd name="connsiteY2" fmla="*/ 220907 h 303457"/>
                <a:gd name="connsiteX3" fmla="*/ 24 w 149249"/>
                <a:gd name="connsiteY3" fmla="*/ 303457 h 303457"/>
                <a:gd name="connsiteX4" fmla="*/ 31774 w 149249"/>
                <a:gd name="connsiteY4" fmla="*/ 0 h 303457"/>
                <a:gd name="connsiteX0" fmla="*/ 31774 w 149249"/>
                <a:gd name="connsiteY0" fmla="*/ 0 h 303457"/>
                <a:gd name="connsiteX1" fmla="*/ 127024 w 149249"/>
                <a:gd name="connsiteY1" fmla="*/ 82550 h 303457"/>
                <a:gd name="connsiteX2" fmla="*/ 149249 w 149249"/>
                <a:gd name="connsiteY2" fmla="*/ 220907 h 303457"/>
                <a:gd name="connsiteX3" fmla="*/ 100873 w 149249"/>
                <a:gd name="connsiteY3" fmla="*/ 233607 h 303457"/>
                <a:gd name="connsiteX4" fmla="*/ 24 w 149249"/>
                <a:gd name="connsiteY4" fmla="*/ 303457 h 303457"/>
                <a:gd name="connsiteX5" fmla="*/ 31774 w 149249"/>
                <a:gd name="connsiteY5" fmla="*/ 0 h 30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249" h="303457">
                  <a:moveTo>
                    <a:pt x="31774" y="0"/>
                  </a:moveTo>
                  <a:lnTo>
                    <a:pt x="127024" y="82550"/>
                  </a:lnTo>
                  <a:cubicBezTo>
                    <a:pt x="128082" y="145602"/>
                    <a:pt x="148191" y="157855"/>
                    <a:pt x="149249" y="220907"/>
                  </a:cubicBezTo>
                  <a:cubicBezTo>
                    <a:pt x="133124" y="228315"/>
                    <a:pt x="116998" y="226199"/>
                    <a:pt x="100873" y="233607"/>
                  </a:cubicBezTo>
                  <a:lnTo>
                    <a:pt x="24" y="303457"/>
                  </a:lnTo>
                  <a:cubicBezTo>
                    <a:pt x="-1034" y="223471"/>
                    <a:pt x="32832" y="79986"/>
                    <a:pt x="317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2">
              <a:extLst>
                <a:ext uri="{FF2B5EF4-FFF2-40B4-BE49-F238E27FC236}">
                  <a16:creationId xmlns:a16="http://schemas.microsoft.com/office/drawing/2014/main" id="{B8F19FE0-EEF2-1646-A6D2-E003150A4A03}"/>
                </a:ext>
              </a:extLst>
            </p:cNvPr>
            <p:cNvSpPr/>
            <p:nvPr userDrawn="1"/>
          </p:nvSpPr>
          <p:spPr>
            <a:xfrm rot="10800000">
              <a:off x="11594881" y="4979245"/>
              <a:ext cx="123825" cy="123825"/>
            </a:xfrm>
            <a:custGeom>
              <a:avLst/>
              <a:gdLst>
                <a:gd name="connsiteX0" fmla="*/ 0 w 120650"/>
                <a:gd name="connsiteY0" fmla="*/ 0 h 98425"/>
                <a:gd name="connsiteX1" fmla="*/ 120650 w 120650"/>
                <a:gd name="connsiteY1" fmla="*/ 0 h 98425"/>
                <a:gd name="connsiteX2" fmla="*/ 120650 w 120650"/>
                <a:gd name="connsiteY2" fmla="*/ 98425 h 98425"/>
                <a:gd name="connsiteX3" fmla="*/ 0 w 120650"/>
                <a:gd name="connsiteY3" fmla="*/ 98425 h 98425"/>
                <a:gd name="connsiteX4" fmla="*/ 0 w 120650"/>
                <a:gd name="connsiteY4" fmla="*/ 0 h 98425"/>
                <a:gd name="connsiteX0" fmla="*/ 15875 w 136525"/>
                <a:gd name="connsiteY0" fmla="*/ 0 h 98425"/>
                <a:gd name="connsiteX1" fmla="*/ 136525 w 136525"/>
                <a:gd name="connsiteY1" fmla="*/ 0 h 98425"/>
                <a:gd name="connsiteX2" fmla="*/ 136525 w 136525"/>
                <a:gd name="connsiteY2" fmla="*/ 98425 h 98425"/>
                <a:gd name="connsiteX3" fmla="*/ 0 w 136525"/>
                <a:gd name="connsiteY3" fmla="*/ 44450 h 98425"/>
                <a:gd name="connsiteX4" fmla="*/ 15875 w 136525"/>
                <a:gd name="connsiteY4" fmla="*/ 0 h 98425"/>
                <a:gd name="connsiteX0" fmla="*/ 15875 w 136525"/>
                <a:gd name="connsiteY0" fmla="*/ 0 h 123825"/>
                <a:gd name="connsiteX1" fmla="*/ 136525 w 136525"/>
                <a:gd name="connsiteY1" fmla="*/ 0 h 123825"/>
                <a:gd name="connsiteX2" fmla="*/ 111125 w 136525"/>
                <a:gd name="connsiteY2" fmla="*/ 123825 h 123825"/>
                <a:gd name="connsiteX3" fmla="*/ 0 w 136525"/>
                <a:gd name="connsiteY3" fmla="*/ 44450 h 123825"/>
                <a:gd name="connsiteX4" fmla="*/ 15875 w 136525"/>
                <a:gd name="connsiteY4" fmla="*/ 0 h 123825"/>
                <a:gd name="connsiteX0" fmla="*/ 15875 w 136525"/>
                <a:gd name="connsiteY0" fmla="*/ 0 h 123825"/>
                <a:gd name="connsiteX1" fmla="*/ 136525 w 136525"/>
                <a:gd name="connsiteY1" fmla="*/ 0 h 123825"/>
                <a:gd name="connsiteX2" fmla="*/ 111125 w 136525"/>
                <a:gd name="connsiteY2" fmla="*/ 123825 h 123825"/>
                <a:gd name="connsiteX3" fmla="*/ 0 w 136525"/>
                <a:gd name="connsiteY3" fmla="*/ 44450 h 123825"/>
                <a:gd name="connsiteX4" fmla="*/ 15875 w 136525"/>
                <a:gd name="connsiteY4" fmla="*/ 0 h 123825"/>
                <a:gd name="connsiteX0" fmla="*/ 3175 w 123825"/>
                <a:gd name="connsiteY0" fmla="*/ 0 h 123825"/>
                <a:gd name="connsiteX1" fmla="*/ 123825 w 123825"/>
                <a:gd name="connsiteY1" fmla="*/ 0 h 123825"/>
                <a:gd name="connsiteX2" fmla="*/ 98425 w 123825"/>
                <a:gd name="connsiteY2" fmla="*/ 123825 h 123825"/>
                <a:gd name="connsiteX3" fmla="*/ 0 w 123825"/>
                <a:gd name="connsiteY3" fmla="*/ 66675 h 123825"/>
                <a:gd name="connsiteX4" fmla="*/ 3175 w 123825"/>
                <a:gd name="connsiteY4" fmla="*/ 0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23825">
                  <a:moveTo>
                    <a:pt x="3175" y="0"/>
                  </a:moveTo>
                  <a:lnTo>
                    <a:pt x="123825" y="0"/>
                  </a:lnTo>
                  <a:lnTo>
                    <a:pt x="98425" y="123825"/>
                  </a:lnTo>
                  <a:cubicBezTo>
                    <a:pt x="7408" y="100542"/>
                    <a:pt x="37042" y="93133"/>
                    <a:pt x="0" y="66675"/>
                  </a:cubicBezTo>
                  <a:lnTo>
                    <a:pt x="31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647CE48-0F24-6242-815B-AAD6D6B3987F}"/>
                </a:ext>
              </a:extLst>
            </p:cNvPr>
            <p:cNvPicPr>
              <a:picLocks noChangeAspect="1"/>
            </p:cNvPicPr>
            <p:nvPr userDrawn="1"/>
          </p:nvPicPr>
          <p:blipFill>
            <a:blip r:embed="rId2"/>
            <a:stretch>
              <a:fillRect/>
            </a:stretch>
          </p:blipFill>
          <p:spPr>
            <a:xfrm rot="10800000">
              <a:off x="9215626" y="4218941"/>
              <a:ext cx="2857501" cy="2545143"/>
            </a:xfrm>
            <a:prstGeom prst="rect">
              <a:avLst/>
            </a:prstGeom>
          </p:spPr>
        </p:pic>
      </p:grpSp>
    </p:spTree>
    <p:extLst>
      <p:ext uri="{BB962C8B-B14F-4D97-AF65-F5344CB8AC3E}">
        <p14:creationId xmlns:p14="http://schemas.microsoft.com/office/powerpoint/2010/main" val="804472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7ED59B-F082-B84C-A56A-C6B81EBE2A7D}" type="datetimeFigureOut">
              <a:rPr lang="en-US" smtClean="0"/>
              <a:t>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215586-13BC-934B-B546-2483C7677600}" type="slidenum">
              <a:rPr lang="en-US" smtClean="0"/>
              <a:t>‹#›</a:t>
            </a:fld>
            <a:endParaRPr lang="en-US"/>
          </a:p>
        </p:txBody>
      </p:sp>
    </p:spTree>
    <p:extLst>
      <p:ext uri="{BB962C8B-B14F-4D97-AF65-F5344CB8AC3E}">
        <p14:creationId xmlns:p14="http://schemas.microsoft.com/office/powerpoint/2010/main" val="2622722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627BAEE-F913-104B-A800-70DA61A79B77}"/>
              </a:ext>
            </a:extLst>
          </p:cNvPr>
          <p:cNvPicPr>
            <a:picLocks noChangeAspect="1"/>
          </p:cNvPicPr>
          <p:nvPr userDrawn="1"/>
        </p:nvPicPr>
        <p:blipFill>
          <a:blip r:embed="rId2"/>
          <a:stretch>
            <a:fillRect/>
          </a:stretch>
        </p:blipFill>
        <p:spPr>
          <a:xfrm>
            <a:off x="0" y="0"/>
            <a:ext cx="12192000" cy="12192000"/>
          </a:xfrm>
          <a:prstGeom prst="rect">
            <a:avLst/>
          </a:prstGeom>
        </p:spPr>
      </p:pic>
      <p:sp>
        <p:nvSpPr>
          <p:cNvPr id="13" name="Rectangle 12">
            <a:extLst>
              <a:ext uri="{FF2B5EF4-FFF2-40B4-BE49-F238E27FC236}">
                <a16:creationId xmlns:a16="http://schemas.microsoft.com/office/drawing/2014/main" id="{89FB00D1-9636-034E-9A2B-6F577C15783F}"/>
              </a:ext>
            </a:extLst>
          </p:cNvPr>
          <p:cNvSpPr/>
          <p:nvPr userDrawn="1"/>
        </p:nvSpPr>
        <p:spPr>
          <a:xfrm>
            <a:off x="483352" y="386861"/>
            <a:ext cx="11221065" cy="6084277"/>
          </a:xfrm>
          <a:prstGeom prst="rect">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5214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45840" y="457200"/>
            <a:ext cx="2126089"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6026278" y="457201"/>
            <a:ext cx="5669572"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545840" y="2057400"/>
            <a:ext cx="212608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7ED59B-F082-B84C-A56A-C6B81EBE2A7D}" type="datetimeFigureOut">
              <a:rPr lang="en-US" smtClean="0"/>
              <a:t>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215586-13BC-934B-B546-2483C7677600}" type="slidenum">
              <a:rPr lang="en-US" smtClean="0"/>
              <a:t>‹#›</a:t>
            </a:fld>
            <a:endParaRPr lang="en-US"/>
          </a:p>
        </p:txBody>
      </p:sp>
    </p:spTree>
    <p:extLst>
      <p:ext uri="{BB962C8B-B14F-4D97-AF65-F5344CB8AC3E}">
        <p14:creationId xmlns:p14="http://schemas.microsoft.com/office/powerpoint/2010/main" val="2128030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6026278" y="457201"/>
            <a:ext cx="5669572" cy="540385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497ED59B-F082-B84C-A56A-C6B81EBE2A7D}" type="datetimeFigureOut">
              <a:rPr lang="en-US" smtClean="0"/>
              <a:t>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215586-13BC-934B-B546-2483C7677600}" type="slidenum">
              <a:rPr lang="en-US" smtClean="0"/>
              <a:t>‹#›</a:t>
            </a:fld>
            <a:endParaRPr lang="en-US"/>
          </a:p>
        </p:txBody>
      </p:sp>
      <p:sp>
        <p:nvSpPr>
          <p:cNvPr id="8" name="Title 1">
            <a:extLst>
              <a:ext uri="{FF2B5EF4-FFF2-40B4-BE49-F238E27FC236}">
                <a16:creationId xmlns:a16="http://schemas.microsoft.com/office/drawing/2014/main" id="{B32F2911-2796-DC42-AB7D-3CF3B5AFCDEF}"/>
              </a:ext>
            </a:extLst>
          </p:cNvPr>
          <p:cNvSpPr>
            <a:spLocks noGrp="1"/>
          </p:cNvSpPr>
          <p:nvPr>
            <p:ph type="title"/>
          </p:nvPr>
        </p:nvSpPr>
        <p:spPr>
          <a:xfrm>
            <a:off x="3545840" y="457200"/>
            <a:ext cx="2126089" cy="1600200"/>
          </a:xfrm>
        </p:spPr>
        <p:txBody>
          <a:bodyPr anchor="b"/>
          <a:lstStyle>
            <a:lvl1pPr>
              <a:defRPr sz="3200"/>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ECC23574-537B-504E-B4F6-758759D40876}"/>
              </a:ext>
            </a:extLst>
          </p:cNvPr>
          <p:cNvSpPr>
            <a:spLocks noGrp="1"/>
          </p:cNvSpPr>
          <p:nvPr>
            <p:ph type="body" sz="half" idx="2"/>
          </p:nvPr>
        </p:nvSpPr>
        <p:spPr>
          <a:xfrm>
            <a:off x="3545840" y="2057400"/>
            <a:ext cx="212608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7854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3545840" y="6356350"/>
            <a:ext cx="212608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7ED59B-F082-B84C-A56A-C6B81EBE2A7D}" type="datetimeFigureOut">
              <a:rPr lang="en-US" smtClean="0"/>
              <a:t>11/20/19</a:t>
            </a:fld>
            <a:endParaRPr lang="en-US"/>
          </a:p>
        </p:txBody>
      </p:sp>
      <p:sp>
        <p:nvSpPr>
          <p:cNvPr id="2" name="Title Placeholder 1"/>
          <p:cNvSpPr>
            <a:spLocks noGrp="1"/>
          </p:cNvSpPr>
          <p:nvPr>
            <p:ph type="title"/>
          </p:nvPr>
        </p:nvSpPr>
        <p:spPr>
          <a:xfrm>
            <a:off x="3545840" y="365125"/>
            <a:ext cx="815001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545840" y="1825625"/>
            <a:ext cx="815001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026278" y="6356350"/>
            <a:ext cx="318913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569761" y="6356350"/>
            <a:ext cx="212608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215586-13BC-934B-B546-2483C7677600}" type="slidenum">
              <a:rPr lang="en-US" smtClean="0"/>
              <a:t>‹#›</a:t>
            </a:fld>
            <a:endParaRPr lang="en-US"/>
          </a:p>
        </p:txBody>
      </p:sp>
    </p:spTree>
    <p:extLst>
      <p:ext uri="{BB962C8B-B14F-4D97-AF65-F5344CB8AC3E}">
        <p14:creationId xmlns:p14="http://schemas.microsoft.com/office/powerpoint/2010/main" val="152202717"/>
      </p:ext>
    </p:extLst>
  </p:cSld>
  <p:clrMap bg1="lt1" tx1="dk1" bg2="lt2" tx2="dk2" accent1="accent1" accent2="accent2" accent3="accent3" accent4="accent4" accent5="accent5" accent6="accent6" hlink="hlink" folHlink="folHlink"/>
  <p:sldLayoutIdLst>
    <p:sldLayoutId id="2147483733" r:id="rId1"/>
    <p:sldLayoutId id="2147483735" r:id="rId2"/>
    <p:sldLayoutId id="2147483734"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Dancing Script" panose="03080600040507000D00" pitchFamily="66"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Josefin Slab"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Josefin Slab"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Josefin Slab"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Josefin Slab"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Josefin Slab"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t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4.emf"/><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4.emf"/><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8.emf"/><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2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3.xml"/><Relationship Id="rId5" Type="http://schemas.openxmlformats.org/officeDocument/2006/relationships/image" Target="../media/image18.emf"/><Relationship Id="rId4" Type="http://schemas.openxmlformats.org/officeDocument/2006/relationships/image" Target="../media/image26.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BB3B4-C2FA-CE40-97A7-3A0ECF6A8F9E}"/>
              </a:ext>
            </a:extLst>
          </p:cNvPr>
          <p:cNvSpPr>
            <a:spLocks noGrp="1"/>
          </p:cNvSpPr>
          <p:nvPr>
            <p:ph type="ctrTitle"/>
          </p:nvPr>
        </p:nvSpPr>
        <p:spPr>
          <a:xfrm>
            <a:off x="3525520" y="817562"/>
            <a:ext cx="8229600" cy="2840037"/>
          </a:xfrm>
        </p:spPr>
        <p:txBody>
          <a:bodyPr>
            <a:normAutofit/>
          </a:bodyPr>
          <a:lstStyle/>
          <a:p>
            <a:pPr>
              <a:lnSpc>
                <a:spcPts val="8800"/>
              </a:lnSpc>
            </a:pPr>
            <a:r>
              <a:rPr lang="en-US" sz="8800" dirty="0"/>
              <a:t>Sigma Delta Tau</a:t>
            </a:r>
            <a:br>
              <a:rPr lang="en-US" sz="8800" dirty="0"/>
            </a:br>
            <a:r>
              <a:rPr lang="en-US" sz="8800" dirty="0"/>
              <a:t>Foundation</a:t>
            </a:r>
          </a:p>
        </p:txBody>
      </p:sp>
      <p:sp>
        <p:nvSpPr>
          <p:cNvPr id="3" name="Subtitle 2">
            <a:extLst>
              <a:ext uri="{FF2B5EF4-FFF2-40B4-BE49-F238E27FC236}">
                <a16:creationId xmlns:a16="http://schemas.microsoft.com/office/drawing/2014/main" id="{0F30E0A5-DB85-C144-A07D-2F541E64DCE9}"/>
              </a:ext>
            </a:extLst>
          </p:cNvPr>
          <p:cNvSpPr>
            <a:spLocks noGrp="1"/>
          </p:cNvSpPr>
          <p:nvPr>
            <p:ph type="subTitle" idx="1"/>
          </p:nvPr>
        </p:nvSpPr>
        <p:spPr>
          <a:xfrm>
            <a:off x="3525520" y="3951636"/>
            <a:ext cx="8229600" cy="1600818"/>
          </a:xfrm>
        </p:spPr>
        <p:txBody>
          <a:bodyPr>
            <a:normAutofit/>
          </a:bodyPr>
          <a:lstStyle/>
          <a:p>
            <a:r>
              <a:rPr lang="en-US" sz="4000" dirty="0">
                <a:latin typeface="Josefin Sans" pitchFamily="2" charset="77"/>
              </a:rPr>
              <a:t>The Brand</a:t>
            </a:r>
          </a:p>
        </p:txBody>
      </p:sp>
      <p:cxnSp>
        <p:nvCxnSpPr>
          <p:cNvPr id="7" name="Straight Connector 6">
            <a:extLst>
              <a:ext uri="{FF2B5EF4-FFF2-40B4-BE49-F238E27FC236}">
                <a16:creationId xmlns:a16="http://schemas.microsoft.com/office/drawing/2014/main" id="{C5C258B4-A794-424D-812B-32364DB33BFD}"/>
              </a:ext>
            </a:extLst>
          </p:cNvPr>
          <p:cNvCxnSpPr>
            <a:cxnSpLocks/>
          </p:cNvCxnSpPr>
          <p:nvPr/>
        </p:nvCxnSpPr>
        <p:spPr>
          <a:xfrm>
            <a:off x="4125433" y="3689498"/>
            <a:ext cx="6956056" cy="0"/>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96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 name="Content Placeholder 2">
            <a:extLst>
              <a:ext uri="{FF2B5EF4-FFF2-40B4-BE49-F238E27FC236}">
                <a16:creationId xmlns:a16="http://schemas.microsoft.com/office/drawing/2014/main" id="{7A6CB113-261A-7F46-AA08-EE65D26C9F1C}"/>
              </a:ext>
            </a:extLst>
          </p:cNvPr>
          <p:cNvGraphicFramePr>
            <a:graphicFrameLocks/>
          </p:cNvGraphicFramePr>
          <p:nvPr>
            <p:extLst>
              <p:ext uri="{D42A27DB-BD31-4B8C-83A1-F6EECF244321}">
                <p14:modId xmlns:p14="http://schemas.microsoft.com/office/powerpoint/2010/main" val="1183528555"/>
              </p:ext>
            </p:extLst>
          </p:nvPr>
        </p:nvGraphicFramePr>
        <p:xfrm>
          <a:off x="1789502" y="1395166"/>
          <a:ext cx="8595359" cy="51173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35DEA99C-8097-B74E-B43C-E06BA7D536DD}"/>
              </a:ext>
            </a:extLst>
          </p:cNvPr>
          <p:cNvSpPr>
            <a:spLocks noGrp="1"/>
          </p:cNvSpPr>
          <p:nvPr>
            <p:ph type="title"/>
          </p:nvPr>
        </p:nvSpPr>
        <p:spPr/>
        <p:txBody>
          <a:bodyPr/>
          <a:lstStyle/>
          <a:p>
            <a:r>
              <a:rPr lang="en-US" dirty="0"/>
              <a:t>What should our brand invoke?</a:t>
            </a:r>
          </a:p>
        </p:txBody>
      </p:sp>
    </p:spTree>
    <p:extLst>
      <p:ext uri="{BB962C8B-B14F-4D97-AF65-F5344CB8AC3E}">
        <p14:creationId xmlns:p14="http://schemas.microsoft.com/office/powerpoint/2010/main" val="3946101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86EE7F-444B-E94D-9C15-8FEBB8B30D6F}"/>
              </a:ext>
            </a:extLst>
          </p:cNvPr>
          <p:cNvPicPr>
            <a:picLocks noChangeAspect="1"/>
          </p:cNvPicPr>
          <p:nvPr/>
        </p:nvPicPr>
        <p:blipFill>
          <a:blip r:embed="rId2">
            <a:alphaModFix/>
          </a:blip>
          <a:stretch>
            <a:fillRect/>
          </a:stretch>
        </p:blipFill>
        <p:spPr>
          <a:xfrm>
            <a:off x="4628623" y="1447281"/>
            <a:ext cx="2918694" cy="4843791"/>
          </a:xfrm>
          <a:prstGeom prst="rect">
            <a:avLst/>
          </a:prstGeom>
        </p:spPr>
      </p:pic>
      <p:pic>
        <p:nvPicPr>
          <p:cNvPr id="6" name="Picture 5">
            <a:extLst>
              <a:ext uri="{FF2B5EF4-FFF2-40B4-BE49-F238E27FC236}">
                <a16:creationId xmlns:a16="http://schemas.microsoft.com/office/drawing/2014/main" id="{51BF36D7-BE33-3343-B5A4-185764496296}"/>
              </a:ext>
            </a:extLst>
          </p:cNvPr>
          <p:cNvPicPr>
            <a:picLocks noChangeAspect="1"/>
          </p:cNvPicPr>
          <p:nvPr/>
        </p:nvPicPr>
        <p:blipFill>
          <a:blip r:embed="rId3"/>
          <a:stretch>
            <a:fillRect/>
          </a:stretch>
        </p:blipFill>
        <p:spPr>
          <a:xfrm>
            <a:off x="4831080" y="2788120"/>
            <a:ext cx="2529840" cy="3098474"/>
          </a:xfrm>
          <a:prstGeom prst="rect">
            <a:avLst/>
          </a:prstGeom>
        </p:spPr>
      </p:pic>
    </p:spTree>
    <p:extLst>
      <p:ext uri="{BB962C8B-B14F-4D97-AF65-F5344CB8AC3E}">
        <p14:creationId xmlns:p14="http://schemas.microsoft.com/office/powerpoint/2010/main" val="413573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par>
                                <p:cTn id="8" presetID="10" presetClass="exit" presetSubtype="0" fill="hold" nodeType="withEffect">
                                  <p:stCondLst>
                                    <p:cond delay="0"/>
                                  </p:stCondLst>
                                  <p:childTnLst>
                                    <p:animEffect transition="out" filter="fade">
                                      <p:cBhvr>
                                        <p:cTn id="9" dur="3000"/>
                                        <p:tgtEl>
                                          <p:spTgt spid="4"/>
                                        </p:tgtEl>
                                      </p:cBhvr>
                                    </p:animEffect>
                                    <p:set>
                                      <p:cBhvr>
                                        <p:cTn id="10" dur="1" fill="hold">
                                          <p:stCondLst>
                                            <p:cond delay="2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2E200D7-626F-C940-94F4-37BD11135833}"/>
              </a:ext>
            </a:extLst>
          </p:cNvPr>
          <p:cNvGrpSpPr/>
          <p:nvPr/>
        </p:nvGrpSpPr>
        <p:grpSpPr>
          <a:xfrm>
            <a:off x="6095175" y="1868748"/>
            <a:ext cx="4470012" cy="2159242"/>
            <a:chOff x="6095175" y="1868748"/>
            <a:chExt cx="4470012" cy="2159242"/>
          </a:xfrm>
          <a:solidFill>
            <a:schemeClr val="accent3"/>
          </a:solidFill>
        </p:grpSpPr>
        <p:sp>
          <p:nvSpPr>
            <p:cNvPr id="11" name="TextBox 10">
              <a:extLst>
                <a:ext uri="{FF2B5EF4-FFF2-40B4-BE49-F238E27FC236}">
                  <a16:creationId xmlns:a16="http://schemas.microsoft.com/office/drawing/2014/main" id="{A7841439-D919-1F41-BF0F-D4CBBB8BF4A2}"/>
                </a:ext>
              </a:extLst>
            </p:cNvPr>
            <p:cNvSpPr txBox="1"/>
            <p:nvPr/>
          </p:nvSpPr>
          <p:spPr>
            <a:xfrm>
              <a:off x="8035347" y="1868748"/>
              <a:ext cx="2529840" cy="2159242"/>
            </a:xfrm>
            <a:prstGeom prst="round2DiagRect">
              <a:avLst/>
            </a:prstGeom>
            <a:ln/>
          </p:spPr>
          <p:style>
            <a:lnRef idx="1">
              <a:schemeClr val="accent3"/>
            </a:lnRef>
            <a:fillRef idx="3">
              <a:schemeClr val="accent3"/>
            </a:fillRef>
            <a:effectRef idx="2">
              <a:schemeClr val="accent3"/>
            </a:effectRef>
            <a:fontRef idx="minor">
              <a:schemeClr val="lt1"/>
            </a:fontRef>
          </p:style>
          <p:txBody>
            <a:bodyPr wrap="square" rtlCol="0" anchor="ctr">
              <a:noAutofit/>
            </a:bodyPr>
            <a:lstStyle/>
            <a:p>
              <a:pPr algn="ctr"/>
              <a:r>
                <a:rPr lang="en-US" dirty="0">
                  <a:solidFill>
                    <a:schemeClr val="accent6"/>
                  </a:solidFill>
                  <a:latin typeface="Josefin Slab" panose="02000000000000000000" pitchFamily="2" charset="77"/>
                </a:rPr>
                <a:t>Extending the legacy of Sigma Delta Tau’s sisterhood, the Star of David is symbolic to the sorority’s Jewish heritage.</a:t>
              </a:r>
            </a:p>
          </p:txBody>
        </p:sp>
        <p:cxnSp>
          <p:nvCxnSpPr>
            <p:cNvPr id="8" name="Elbow Connector 7">
              <a:extLst>
                <a:ext uri="{FF2B5EF4-FFF2-40B4-BE49-F238E27FC236}">
                  <a16:creationId xmlns:a16="http://schemas.microsoft.com/office/drawing/2014/main" id="{20286912-64E9-F541-8C0F-8EE77FC0B66F}"/>
                </a:ext>
              </a:extLst>
            </p:cNvPr>
            <p:cNvCxnSpPr>
              <a:cxnSpLocks/>
              <a:stCxn id="14" idx="0"/>
              <a:endCxn id="11" idx="3"/>
            </p:cNvCxnSpPr>
            <p:nvPr/>
          </p:nvCxnSpPr>
          <p:spPr>
            <a:xfrm rot="5400000" flipH="1" flipV="1">
              <a:off x="7529587" y="434336"/>
              <a:ext cx="336268" cy="3205092"/>
            </a:xfrm>
            <a:prstGeom prst="bentConnector3">
              <a:avLst>
                <a:gd name="adj1" fmla="val 239739"/>
              </a:avLst>
            </a:prstGeom>
            <a:grpFill/>
            <a:ln>
              <a:solidFill>
                <a:schemeClr val="accent3"/>
              </a:solidFill>
              <a:headEnd type="oval"/>
              <a:tailEnd type="triangle"/>
            </a:ln>
          </p:spPr>
          <p:style>
            <a:lnRef idx="3">
              <a:schemeClr val="accent5"/>
            </a:lnRef>
            <a:fillRef idx="0">
              <a:schemeClr val="accent5"/>
            </a:fillRef>
            <a:effectRef idx="2">
              <a:schemeClr val="accent5"/>
            </a:effectRef>
            <a:fontRef idx="minor">
              <a:schemeClr val="tx1"/>
            </a:fontRef>
          </p:style>
        </p:cxnSp>
      </p:grpSp>
      <p:pic>
        <p:nvPicPr>
          <p:cNvPr id="9" name="Picture 8">
            <a:extLst>
              <a:ext uri="{FF2B5EF4-FFF2-40B4-BE49-F238E27FC236}">
                <a16:creationId xmlns:a16="http://schemas.microsoft.com/office/drawing/2014/main" id="{03D2C13D-DEF5-9945-814E-077E6EF6767C}"/>
              </a:ext>
            </a:extLst>
          </p:cNvPr>
          <p:cNvPicPr>
            <a:picLocks noChangeAspect="1"/>
          </p:cNvPicPr>
          <p:nvPr/>
        </p:nvPicPr>
        <p:blipFill>
          <a:blip r:embed="rId2"/>
          <a:stretch>
            <a:fillRect/>
          </a:stretch>
        </p:blipFill>
        <p:spPr>
          <a:xfrm>
            <a:off x="4831080" y="2788120"/>
            <a:ext cx="2529840" cy="3098474"/>
          </a:xfrm>
          <a:prstGeom prst="rect">
            <a:avLst/>
          </a:prstGeom>
        </p:spPr>
      </p:pic>
      <p:pic>
        <p:nvPicPr>
          <p:cNvPr id="14" name="Picture 13">
            <a:extLst>
              <a:ext uri="{FF2B5EF4-FFF2-40B4-BE49-F238E27FC236}">
                <a16:creationId xmlns:a16="http://schemas.microsoft.com/office/drawing/2014/main" id="{3692EFC1-17EE-A446-AF40-E2CDC05840F5}"/>
              </a:ext>
            </a:extLst>
          </p:cNvPr>
          <p:cNvPicPr>
            <a:picLocks noChangeAspect="1"/>
          </p:cNvPicPr>
          <p:nvPr/>
        </p:nvPicPr>
        <p:blipFill>
          <a:blip r:embed="rId3"/>
          <a:stretch>
            <a:fillRect/>
          </a:stretch>
        </p:blipFill>
        <p:spPr>
          <a:xfrm>
            <a:off x="5959476" y="2205016"/>
            <a:ext cx="271398" cy="322284"/>
          </a:xfrm>
          <a:prstGeom prst="rect">
            <a:avLst/>
          </a:prstGeom>
        </p:spPr>
      </p:pic>
    </p:spTree>
    <p:extLst>
      <p:ext uri="{BB962C8B-B14F-4D97-AF65-F5344CB8AC3E}">
        <p14:creationId xmlns:p14="http://schemas.microsoft.com/office/powerpoint/2010/main" val="350977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22" presetClass="entr" presetSubtype="8" fill="hold" nodeType="withEffect">
                                  <p:stCondLst>
                                    <p:cond delay="15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2E200D7-626F-C940-94F4-37BD11135833}"/>
              </a:ext>
            </a:extLst>
          </p:cNvPr>
          <p:cNvGrpSpPr/>
          <p:nvPr/>
        </p:nvGrpSpPr>
        <p:grpSpPr>
          <a:xfrm>
            <a:off x="1562100" y="1868748"/>
            <a:ext cx="3924319" cy="2627052"/>
            <a:chOff x="1562100" y="1868748"/>
            <a:chExt cx="3924319" cy="2627052"/>
          </a:xfrm>
          <a:solidFill>
            <a:schemeClr val="accent3"/>
          </a:solidFill>
        </p:grpSpPr>
        <p:sp>
          <p:nvSpPr>
            <p:cNvPr id="11" name="TextBox 10">
              <a:extLst>
                <a:ext uri="{FF2B5EF4-FFF2-40B4-BE49-F238E27FC236}">
                  <a16:creationId xmlns:a16="http://schemas.microsoft.com/office/drawing/2014/main" id="{A7841439-D919-1F41-BF0F-D4CBBB8BF4A2}"/>
                </a:ext>
              </a:extLst>
            </p:cNvPr>
            <p:cNvSpPr txBox="1"/>
            <p:nvPr/>
          </p:nvSpPr>
          <p:spPr>
            <a:xfrm>
              <a:off x="1562100" y="1868748"/>
              <a:ext cx="2272087" cy="2627052"/>
            </a:xfrm>
            <a:prstGeom prst="round2DiagRect">
              <a:avLst/>
            </a:prstGeom>
            <a:ln/>
          </p:spPr>
          <p:style>
            <a:lnRef idx="1">
              <a:schemeClr val="accent3"/>
            </a:lnRef>
            <a:fillRef idx="3">
              <a:schemeClr val="accent3"/>
            </a:fillRef>
            <a:effectRef idx="2">
              <a:schemeClr val="accent3"/>
            </a:effectRef>
            <a:fontRef idx="minor">
              <a:schemeClr val="lt1"/>
            </a:fontRef>
          </p:style>
          <p:txBody>
            <a:bodyPr wrap="square" rtlCol="0" anchor="ctr">
              <a:noAutofit/>
            </a:bodyPr>
            <a:lstStyle/>
            <a:p>
              <a:pPr algn="ctr"/>
              <a:r>
                <a:rPr lang="en-US" dirty="0">
                  <a:solidFill>
                    <a:schemeClr val="accent6"/>
                  </a:solidFill>
                  <a:latin typeface="Josefin Slab" panose="02000000000000000000" pitchFamily="2" charset="77"/>
                </a:rPr>
                <a:t>The flame represents the perpetual light the Foundation casts on our sisterhood for future generations of sisters.</a:t>
              </a:r>
            </a:p>
          </p:txBody>
        </p:sp>
        <p:cxnSp>
          <p:nvCxnSpPr>
            <p:cNvPr id="8" name="Elbow Connector 7">
              <a:extLst>
                <a:ext uri="{FF2B5EF4-FFF2-40B4-BE49-F238E27FC236}">
                  <a16:creationId xmlns:a16="http://schemas.microsoft.com/office/drawing/2014/main" id="{20286912-64E9-F541-8C0F-8EE77FC0B66F}"/>
                </a:ext>
              </a:extLst>
            </p:cNvPr>
            <p:cNvCxnSpPr>
              <a:cxnSpLocks/>
              <a:endCxn id="11" idx="0"/>
            </p:cNvCxnSpPr>
            <p:nvPr/>
          </p:nvCxnSpPr>
          <p:spPr>
            <a:xfrm rot="10800000" flipV="1">
              <a:off x="3834188" y="1953696"/>
              <a:ext cx="1652231" cy="1228578"/>
            </a:xfrm>
            <a:prstGeom prst="bentConnector3">
              <a:avLst>
                <a:gd name="adj1" fmla="val 50000"/>
              </a:avLst>
            </a:prstGeom>
            <a:grpFill/>
            <a:ln>
              <a:solidFill>
                <a:schemeClr val="accent3"/>
              </a:solidFill>
              <a:headEnd type="oval"/>
              <a:tailEnd type="triangle"/>
            </a:ln>
          </p:spPr>
          <p:style>
            <a:lnRef idx="3">
              <a:schemeClr val="accent5"/>
            </a:lnRef>
            <a:fillRef idx="0">
              <a:schemeClr val="accent5"/>
            </a:fillRef>
            <a:effectRef idx="2">
              <a:schemeClr val="accent5"/>
            </a:effectRef>
            <a:fontRef idx="minor">
              <a:schemeClr val="tx1"/>
            </a:fontRef>
          </p:style>
        </p:cxnSp>
      </p:grpSp>
      <p:pic>
        <p:nvPicPr>
          <p:cNvPr id="9" name="Picture 8">
            <a:extLst>
              <a:ext uri="{FF2B5EF4-FFF2-40B4-BE49-F238E27FC236}">
                <a16:creationId xmlns:a16="http://schemas.microsoft.com/office/drawing/2014/main" id="{03D2C13D-DEF5-9945-814E-077E6EF6767C}"/>
              </a:ext>
            </a:extLst>
          </p:cNvPr>
          <p:cNvPicPr>
            <a:picLocks noChangeAspect="1"/>
          </p:cNvPicPr>
          <p:nvPr/>
        </p:nvPicPr>
        <p:blipFill>
          <a:blip r:embed="rId2"/>
          <a:stretch>
            <a:fillRect/>
          </a:stretch>
        </p:blipFill>
        <p:spPr>
          <a:xfrm>
            <a:off x="4831080" y="2788120"/>
            <a:ext cx="2529840" cy="3098474"/>
          </a:xfrm>
          <a:prstGeom prst="rect">
            <a:avLst/>
          </a:prstGeom>
        </p:spPr>
      </p:pic>
      <p:pic>
        <p:nvPicPr>
          <p:cNvPr id="12" name="Picture 11">
            <a:extLst>
              <a:ext uri="{FF2B5EF4-FFF2-40B4-BE49-F238E27FC236}">
                <a16:creationId xmlns:a16="http://schemas.microsoft.com/office/drawing/2014/main" id="{8FAC75B8-FD37-334F-B0E0-58E6BB86BB85}"/>
              </a:ext>
            </a:extLst>
          </p:cNvPr>
          <p:cNvPicPr>
            <a:picLocks noChangeAspect="1"/>
          </p:cNvPicPr>
          <p:nvPr/>
        </p:nvPicPr>
        <p:blipFill>
          <a:blip r:embed="rId3"/>
          <a:stretch>
            <a:fillRect/>
          </a:stretch>
        </p:blipFill>
        <p:spPr>
          <a:xfrm>
            <a:off x="5484788" y="1232078"/>
            <a:ext cx="1747712" cy="1450601"/>
          </a:xfrm>
          <a:prstGeom prst="rect">
            <a:avLst/>
          </a:prstGeom>
        </p:spPr>
      </p:pic>
      <p:pic>
        <p:nvPicPr>
          <p:cNvPr id="13" name="Picture 12">
            <a:extLst>
              <a:ext uri="{FF2B5EF4-FFF2-40B4-BE49-F238E27FC236}">
                <a16:creationId xmlns:a16="http://schemas.microsoft.com/office/drawing/2014/main" id="{B24A8464-39BE-E942-B2BD-F154EA068AE9}"/>
              </a:ext>
            </a:extLst>
          </p:cNvPr>
          <p:cNvPicPr>
            <a:picLocks noChangeAspect="1"/>
          </p:cNvPicPr>
          <p:nvPr/>
        </p:nvPicPr>
        <p:blipFill>
          <a:blip r:embed="rId4"/>
          <a:stretch>
            <a:fillRect/>
          </a:stretch>
        </p:blipFill>
        <p:spPr>
          <a:xfrm>
            <a:off x="5959476" y="2205016"/>
            <a:ext cx="271398" cy="322284"/>
          </a:xfrm>
          <a:prstGeom prst="rect">
            <a:avLst/>
          </a:prstGeom>
        </p:spPr>
      </p:pic>
    </p:spTree>
    <p:extLst>
      <p:ext uri="{BB962C8B-B14F-4D97-AF65-F5344CB8AC3E}">
        <p14:creationId xmlns:p14="http://schemas.microsoft.com/office/powerpoint/2010/main" val="100818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50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000"/>
                                        <p:tgtEl>
                                          <p:spTgt spid="12"/>
                                        </p:tgtEl>
                                      </p:cBhvr>
                                    </p:animEffect>
                                  </p:childTnLst>
                                </p:cTn>
                              </p:par>
                            </p:childTnLst>
                          </p:cTn>
                        </p:par>
                        <p:par>
                          <p:cTn id="8" fill="hold">
                            <p:stCondLst>
                              <p:cond delay="3500"/>
                            </p:stCondLst>
                            <p:childTnLst>
                              <p:par>
                                <p:cTn id="9" presetID="22" presetClass="entr" presetSubtype="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341E4C2-FD2D-4E4F-931C-76D1D6ADC9E1}"/>
              </a:ext>
            </a:extLst>
          </p:cNvPr>
          <p:cNvPicPr>
            <a:picLocks noChangeAspect="1"/>
          </p:cNvPicPr>
          <p:nvPr/>
        </p:nvPicPr>
        <p:blipFill>
          <a:blip r:embed="rId2"/>
          <a:stretch>
            <a:fillRect/>
          </a:stretch>
        </p:blipFill>
        <p:spPr>
          <a:xfrm>
            <a:off x="4831080" y="2788120"/>
            <a:ext cx="2529840" cy="3098474"/>
          </a:xfrm>
          <a:prstGeom prst="rect">
            <a:avLst/>
          </a:prstGeom>
        </p:spPr>
      </p:pic>
      <p:pic>
        <p:nvPicPr>
          <p:cNvPr id="2" name="Picture 1">
            <a:extLst>
              <a:ext uri="{FF2B5EF4-FFF2-40B4-BE49-F238E27FC236}">
                <a16:creationId xmlns:a16="http://schemas.microsoft.com/office/drawing/2014/main" id="{82282180-2995-9F49-A4D4-6C49F0F25F82}"/>
              </a:ext>
            </a:extLst>
          </p:cNvPr>
          <p:cNvPicPr>
            <a:picLocks noChangeAspect="1"/>
          </p:cNvPicPr>
          <p:nvPr/>
        </p:nvPicPr>
        <p:blipFill>
          <a:blip r:embed="rId3"/>
          <a:stretch>
            <a:fillRect/>
          </a:stretch>
        </p:blipFill>
        <p:spPr>
          <a:xfrm>
            <a:off x="5029198" y="714730"/>
            <a:ext cx="2031167" cy="1867740"/>
          </a:xfrm>
          <a:prstGeom prst="rect">
            <a:avLst/>
          </a:prstGeom>
        </p:spPr>
      </p:pic>
      <p:pic>
        <p:nvPicPr>
          <p:cNvPr id="12" name="Picture 11">
            <a:extLst>
              <a:ext uri="{FF2B5EF4-FFF2-40B4-BE49-F238E27FC236}">
                <a16:creationId xmlns:a16="http://schemas.microsoft.com/office/drawing/2014/main" id="{76C54059-E34D-C24A-AEC8-3390D6F8EA10}"/>
              </a:ext>
            </a:extLst>
          </p:cNvPr>
          <p:cNvPicPr>
            <a:picLocks noChangeAspect="1"/>
          </p:cNvPicPr>
          <p:nvPr/>
        </p:nvPicPr>
        <p:blipFill>
          <a:blip r:embed="rId4"/>
          <a:stretch>
            <a:fillRect/>
          </a:stretch>
        </p:blipFill>
        <p:spPr>
          <a:xfrm>
            <a:off x="5484788" y="1232078"/>
            <a:ext cx="1747712" cy="1450601"/>
          </a:xfrm>
          <a:prstGeom prst="rect">
            <a:avLst/>
          </a:prstGeom>
        </p:spPr>
      </p:pic>
      <p:grpSp>
        <p:nvGrpSpPr>
          <p:cNvPr id="13" name="Group 12">
            <a:extLst>
              <a:ext uri="{FF2B5EF4-FFF2-40B4-BE49-F238E27FC236}">
                <a16:creationId xmlns:a16="http://schemas.microsoft.com/office/drawing/2014/main" id="{FB34A426-CD5B-014C-8A8B-70AF7CF7AF7B}"/>
              </a:ext>
            </a:extLst>
          </p:cNvPr>
          <p:cNvGrpSpPr/>
          <p:nvPr/>
        </p:nvGrpSpPr>
        <p:grpSpPr>
          <a:xfrm>
            <a:off x="5753100" y="714730"/>
            <a:ext cx="5105400" cy="3311170"/>
            <a:chOff x="5753100" y="714730"/>
            <a:chExt cx="5105400" cy="3311170"/>
          </a:xfrm>
          <a:solidFill>
            <a:schemeClr val="accent3"/>
          </a:solidFill>
        </p:grpSpPr>
        <p:sp>
          <p:nvSpPr>
            <p:cNvPr id="11" name="TextBox 10">
              <a:extLst>
                <a:ext uri="{FF2B5EF4-FFF2-40B4-BE49-F238E27FC236}">
                  <a16:creationId xmlns:a16="http://schemas.microsoft.com/office/drawing/2014/main" id="{A7841439-D919-1F41-BF0F-D4CBBB8BF4A2}"/>
                </a:ext>
              </a:extLst>
            </p:cNvPr>
            <p:cNvSpPr txBox="1"/>
            <p:nvPr/>
          </p:nvSpPr>
          <p:spPr>
            <a:xfrm>
              <a:off x="8008090" y="1294220"/>
              <a:ext cx="2850410" cy="2731680"/>
            </a:xfrm>
            <a:prstGeom prst="round2DiagRect">
              <a:avLst/>
            </a:prstGeom>
            <a:ln/>
          </p:spPr>
          <p:style>
            <a:lnRef idx="1">
              <a:schemeClr val="accent3"/>
            </a:lnRef>
            <a:fillRef idx="3">
              <a:schemeClr val="accent3"/>
            </a:fillRef>
            <a:effectRef idx="2">
              <a:schemeClr val="accent3"/>
            </a:effectRef>
            <a:fontRef idx="minor">
              <a:schemeClr val="lt1"/>
            </a:fontRef>
          </p:style>
          <p:txBody>
            <a:bodyPr wrap="square" rtlCol="0" anchor="ctr">
              <a:noAutofit/>
            </a:bodyPr>
            <a:lstStyle/>
            <a:p>
              <a:pPr algn="ctr"/>
              <a:r>
                <a:rPr lang="en-US" dirty="0">
                  <a:solidFill>
                    <a:schemeClr val="accent6"/>
                  </a:solidFill>
                  <a:latin typeface="Josefin Slab" panose="02000000000000000000" pitchFamily="2" charset="77"/>
                </a:rPr>
                <a:t>Encompassing both the flame and Star of David, the heart inspires the culture of generosity and sisterhood, giving every sister every opportunity to live their lives as empowered women.</a:t>
              </a:r>
            </a:p>
          </p:txBody>
        </p:sp>
        <p:cxnSp>
          <p:nvCxnSpPr>
            <p:cNvPr id="8" name="Elbow Connector 7">
              <a:extLst>
                <a:ext uri="{FF2B5EF4-FFF2-40B4-BE49-F238E27FC236}">
                  <a16:creationId xmlns:a16="http://schemas.microsoft.com/office/drawing/2014/main" id="{20286912-64E9-F541-8C0F-8EE77FC0B66F}"/>
                </a:ext>
              </a:extLst>
            </p:cNvPr>
            <p:cNvCxnSpPr>
              <a:cxnSpLocks/>
              <a:endCxn id="11" idx="2"/>
            </p:cNvCxnSpPr>
            <p:nvPr/>
          </p:nvCxnSpPr>
          <p:spPr>
            <a:xfrm>
              <a:off x="5753100" y="714730"/>
              <a:ext cx="2254990" cy="1945330"/>
            </a:xfrm>
            <a:prstGeom prst="bentConnector3">
              <a:avLst>
                <a:gd name="adj1" fmla="val 80413"/>
              </a:avLst>
            </a:prstGeom>
            <a:grpFill/>
            <a:ln>
              <a:solidFill>
                <a:schemeClr val="accent3"/>
              </a:solidFill>
              <a:headEnd type="oval"/>
              <a:tailEnd type="triangle"/>
            </a:ln>
          </p:spPr>
          <p:style>
            <a:lnRef idx="3">
              <a:schemeClr val="accent5"/>
            </a:lnRef>
            <a:fillRef idx="0">
              <a:schemeClr val="accent5"/>
            </a:fillRef>
            <a:effectRef idx="2">
              <a:schemeClr val="accent5"/>
            </a:effectRef>
            <a:fontRef idx="minor">
              <a:schemeClr val="tx1"/>
            </a:fontRef>
          </p:style>
        </p:cxnSp>
      </p:grpSp>
    </p:spTree>
    <p:extLst>
      <p:ext uri="{BB962C8B-B14F-4D97-AF65-F5344CB8AC3E}">
        <p14:creationId xmlns:p14="http://schemas.microsoft.com/office/powerpoint/2010/main" val="71382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par>
                          <p:cTn id="8" fill="hold">
                            <p:stCondLst>
                              <p:cond delay="3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A6D9D7-8F90-6242-85E5-FA53A6248175}"/>
              </a:ext>
            </a:extLst>
          </p:cNvPr>
          <p:cNvSpPr>
            <a:spLocks noGrp="1"/>
          </p:cNvSpPr>
          <p:nvPr>
            <p:ph type="ctrTitle"/>
          </p:nvPr>
        </p:nvSpPr>
        <p:spPr/>
        <p:txBody>
          <a:bodyPr/>
          <a:lstStyle/>
          <a:p>
            <a:r>
              <a:rPr lang="en-US" dirty="0"/>
              <a:t>Timeless Beauty</a:t>
            </a:r>
          </a:p>
        </p:txBody>
      </p:sp>
      <p:sp>
        <p:nvSpPr>
          <p:cNvPr id="5" name="Subtitle 4">
            <a:extLst>
              <a:ext uri="{FF2B5EF4-FFF2-40B4-BE49-F238E27FC236}">
                <a16:creationId xmlns:a16="http://schemas.microsoft.com/office/drawing/2014/main" id="{FE223793-7186-3847-AA64-D215C7C9250F}"/>
              </a:ext>
            </a:extLst>
          </p:cNvPr>
          <p:cNvSpPr>
            <a:spLocks noGrp="1"/>
          </p:cNvSpPr>
          <p:nvPr>
            <p:ph type="subTitle" idx="1"/>
          </p:nvPr>
        </p:nvSpPr>
        <p:spPr/>
        <p:txBody>
          <a:bodyPr/>
          <a:lstStyle/>
          <a:p>
            <a:r>
              <a:rPr lang="en-US" dirty="0"/>
              <a:t>Balancing Strength and Gentleness</a:t>
            </a:r>
          </a:p>
        </p:txBody>
      </p:sp>
    </p:spTree>
    <p:extLst>
      <p:ext uri="{BB962C8B-B14F-4D97-AF65-F5344CB8AC3E}">
        <p14:creationId xmlns:p14="http://schemas.microsoft.com/office/powerpoint/2010/main" val="1152957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FF5A9A2B-DB17-7345-8D5D-0FA66EDBD0EB}"/>
              </a:ext>
            </a:extLst>
          </p:cNvPr>
          <p:cNvSpPr/>
          <p:nvPr/>
        </p:nvSpPr>
        <p:spPr>
          <a:xfrm>
            <a:off x="3333231" y="1264253"/>
            <a:ext cx="2865186" cy="286518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8BF424C1-AB9A-E64F-88D5-3D311411E5C8}"/>
              </a:ext>
            </a:extLst>
          </p:cNvPr>
          <p:cNvSpPr/>
          <p:nvPr/>
        </p:nvSpPr>
        <p:spPr>
          <a:xfrm>
            <a:off x="5907430" y="1264253"/>
            <a:ext cx="2865186" cy="28651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4FC9ACD-3BD8-BD46-8A3D-762906EA1A5E}"/>
              </a:ext>
            </a:extLst>
          </p:cNvPr>
          <p:cNvSpPr/>
          <p:nvPr/>
        </p:nvSpPr>
        <p:spPr>
          <a:xfrm>
            <a:off x="3751209" y="2520715"/>
            <a:ext cx="1984252" cy="352261"/>
          </a:xfrm>
          <a:prstGeom prst="rect">
            <a:avLst/>
          </a:prstGeom>
        </p:spPr>
        <p:txBody>
          <a:bodyPr wrap="square">
            <a:noAutofit/>
          </a:bodyPr>
          <a:lstStyle/>
          <a:p>
            <a:pPr algn="ctr"/>
            <a:r>
              <a:rPr lang="en-US" sz="2400" dirty="0">
                <a:solidFill>
                  <a:schemeClr val="bg1"/>
                </a:solidFill>
                <a:latin typeface="Josefin Sans" pitchFamily="2" charset="77"/>
              </a:rPr>
              <a:t>OLD BLUE</a:t>
            </a:r>
          </a:p>
        </p:txBody>
      </p:sp>
      <p:sp>
        <p:nvSpPr>
          <p:cNvPr id="8" name="Rectangle 7">
            <a:extLst>
              <a:ext uri="{FF2B5EF4-FFF2-40B4-BE49-F238E27FC236}">
                <a16:creationId xmlns:a16="http://schemas.microsoft.com/office/drawing/2014/main" id="{D0A93801-A42B-6B42-B475-12056C8109DA}"/>
              </a:ext>
            </a:extLst>
          </p:cNvPr>
          <p:cNvSpPr/>
          <p:nvPr/>
        </p:nvSpPr>
        <p:spPr>
          <a:xfrm>
            <a:off x="6347897" y="2344584"/>
            <a:ext cx="1984252" cy="704524"/>
          </a:xfrm>
          <a:prstGeom prst="rect">
            <a:avLst/>
          </a:prstGeom>
        </p:spPr>
        <p:txBody>
          <a:bodyPr wrap="square">
            <a:noAutofit/>
          </a:bodyPr>
          <a:lstStyle/>
          <a:p>
            <a:pPr algn="ctr"/>
            <a:r>
              <a:rPr lang="en-US" sz="2400" dirty="0">
                <a:solidFill>
                  <a:schemeClr val="bg1"/>
                </a:solidFill>
                <a:latin typeface="Josefin Sans" pitchFamily="2" charset="77"/>
              </a:rPr>
              <a:t>CAFÉ AU LAIT</a:t>
            </a:r>
          </a:p>
        </p:txBody>
      </p:sp>
      <p:sp>
        <p:nvSpPr>
          <p:cNvPr id="13" name="TextBox 12">
            <a:extLst>
              <a:ext uri="{FF2B5EF4-FFF2-40B4-BE49-F238E27FC236}">
                <a16:creationId xmlns:a16="http://schemas.microsoft.com/office/drawing/2014/main" id="{AD69FF25-28DB-A843-A0CD-AD955EDDBF27}"/>
              </a:ext>
            </a:extLst>
          </p:cNvPr>
          <p:cNvSpPr txBox="1"/>
          <p:nvPr/>
        </p:nvSpPr>
        <p:spPr>
          <a:xfrm>
            <a:off x="0" y="706042"/>
            <a:ext cx="12192000" cy="646331"/>
          </a:xfrm>
          <a:prstGeom prst="rect">
            <a:avLst/>
          </a:prstGeom>
          <a:noFill/>
        </p:spPr>
        <p:txBody>
          <a:bodyPr wrap="square" rtlCol="0">
            <a:spAutoFit/>
          </a:bodyPr>
          <a:lstStyle/>
          <a:p>
            <a:pPr algn="ctr"/>
            <a:r>
              <a:rPr lang="en-US" sz="3600" dirty="0">
                <a:latin typeface="Dancing Script" panose="03080600040507000D00" pitchFamily="66" charset="77"/>
              </a:rPr>
              <a:t>Color Palette</a:t>
            </a:r>
          </a:p>
        </p:txBody>
      </p:sp>
      <p:sp>
        <p:nvSpPr>
          <p:cNvPr id="11" name="Oval 10">
            <a:extLst>
              <a:ext uri="{FF2B5EF4-FFF2-40B4-BE49-F238E27FC236}">
                <a16:creationId xmlns:a16="http://schemas.microsoft.com/office/drawing/2014/main" id="{C3F7403D-D9B1-BC46-8368-880644A0D05D}"/>
              </a:ext>
            </a:extLst>
          </p:cNvPr>
          <p:cNvSpPr/>
          <p:nvPr/>
        </p:nvSpPr>
        <p:spPr>
          <a:xfrm>
            <a:off x="5591216" y="5121650"/>
            <a:ext cx="1009567" cy="1009567"/>
          </a:xfrm>
          <a:prstGeom prst="ellipse">
            <a:avLst/>
          </a:prstGeom>
          <a:solidFill>
            <a:srgbClr val="B17B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C6681C81-029D-BE41-9C83-7BF9BE5CEF88}"/>
              </a:ext>
            </a:extLst>
          </p:cNvPr>
          <p:cNvSpPr/>
          <p:nvPr/>
        </p:nvSpPr>
        <p:spPr>
          <a:xfrm>
            <a:off x="6751345" y="4260020"/>
            <a:ext cx="1792224" cy="179222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E6D0D53-9E25-3741-98A6-D55DF36C71E6}"/>
              </a:ext>
            </a:extLst>
          </p:cNvPr>
          <p:cNvSpPr/>
          <p:nvPr/>
        </p:nvSpPr>
        <p:spPr>
          <a:xfrm>
            <a:off x="8543569" y="3184253"/>
            <a:ext cx="2145081" cy="2145081"/>
          </a:xfrm>
          <a:prstGeom prst="ellipse">
            <a:avLst/>
          </a:prstGeom>
          <a:solidFill>
            <a:schemeClr val="accent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73EB866-961C-8249-BC56-008E7C0F0039}"/>
              </a:ext>
            </a:extLst>
          </p:cNvPr>
          <p:cNvSpPr/>
          <p:nvPr/>
        </p:nvSpPr>
        <p:spPr>
          <a:xfrm>
            <a:off x="3643202" y="4260020"/>
            <a:ext cx="1792224" cy="179222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F49F935-0B8E-F74B-9766-EBA3508DB0BE}"/>
              </a:ext>
            </a:extLst>
          </p:cNvPr>
          <p:cNvSpPr/>
          <p:nvPr/>
        </p:nvSpPr>
        <p:spPr>
          <a:xfrm>
            <a:off x="1509801" y="3184253"/>
            <a:ext cx="2138629" cy="213862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7640601-919B-854A-A21D-D12EFC9A271C}"/>
              </a:ext>
            </a:extLst>
          </p:cNvPr>
          <p:cNvSpPr/>
          <p:nvPr/>
        </p:nvSpPr>
        <p:spPr>
          <a:xfrm>
            <a:off x="1565550" y="3954742"/>
            <a:ext cx="1984252" cy="610556"/>
          </a:xfrm>
          <a:prstGeom prst="rect">
            <a:avLst/>
          </a:prstGeom>
        </p:spPr>
        <p:txBody>
          <a:bodyPr wrap="square">
            <a:noAutofit/>
          </a:bodyPr>
          <a:lstStyle/>
          <a:p>
            <a:pPr algn="ctr"/>
            <a:r>
              <a:rPr lang="en-US" dirty="0">
                <a:latin typeface="Josefin Sans" pitchFamily="2" charset="77"/>
              </a:rPr>
              <a:t>YELLOW </a:t>
            </a:r>
            <a:br>
              <a:rPr lang="en-US" dirty="0">
                <a:latin typeface="Josefin Sans" pitchFamily="2" charset="77"/>
              </a:rPr>
            </a:br>
            <a:r>
              <a:rPr lang="en-US" dirty="0">
                <a:latin typeface="Josefin Sans" pitchFamily="2" charset="77"/>
              </a:rPr>
              <a:t>TEA ROSE</a:t>
            </a:r>
          </a:p>
        </p:txBody>
      </p:sp>
      <p:sp>
        <p:nvSpPr>
          <p:cNvPr id="17" name="Rectangle 16">
            <a:extLst>
              <a:ext uri="{FF2B5EF4-FFF2-40B4-BE49-F238E27FC236}">
                <a16:creationId xmlns:a16="http://schemas.microsoft.com/office/drawing/2014/main" id="{983EF4D2-EC84-B44A-9819-A6A0E2B65E33}"/>
              </a:ext>
            </a:extLst>
          </p:cNvPr>
          <p:cNvSpPr/>
          <p:nvPr/>
        </p:nvSpPr>
        <p:spPr>
          <a:xfrm>
            <a:off x="8620224" y="3948289"/>
            <a:ext cx="1984252" cy="610556"/>
          </a:xfrm>
          <a:prstGeom prst="rect">
            <a:avLst/>
          </a:prstGeom>
        </p:spPr>
        <p:txBody>
          <a:bodyPr wrap="square">
            <a:noAutofit/>
          </a:bodyPr>
          <a:lstStyle/>
          <a:p>
            <a:pPr algn="ctr"/>
            <a:r>
              <a:rPr lang="en-US" dirty="0">
                <a:latin typeface="Josefin Sans" pitchFamily="2" charset="77"/>
              </a:rPr>
              <a:t>IMPACT</a:t>
            </a:r>
            <a:br>
              <a:rPr lang="en-US" dirty="0">
                <a:latin typeface="Josefin Sans" pitchFamily="2" charset="77"/>
              </a:rPr>
            </a:br>
            <a:r>
              <a:rPr lang="en-US" dirty="0">
                <a:latin typeface="Josefin Sans" pitchFamily="2" charset="77"/>
              </a:rPr>
              <a:t>IVORY</a:t>
            </a:r>
          </a:p>
        </p:txBody>
      </p:sp>
      <p:sp>
        <p:nvSpPr>
          <p:cNvPr id="18" name="Rectangle 17">
            <a:extLst>
              <a:ext uri="{FF2B5EF4-FFF2-40B4-BE49-F238E27FC236}">
                <a16:creationId xmlns:a16="http://schemas.microsoft.com/office/drawing/2014/main" id="{3F87DBB3-654D-A24C-A3CA-DA33F70373C3}"/>
              </a:ext>
            </a:extLst>
          </p:cNvPr>
          <p:cNvSpPr/>
          <p:nvPr/>
        </p:nvSpPr>
        <p:spPr>
          <a:xfrm>
            <a:off x="6655331" y="4850854"/>
            <a:ext cx="1984252" cy="610556"/>
          </a:xfrm>
          <a:prstGeom prst="rect">
            <a:avLst/>
          </a:prstGeom>
        </p:spPr>
        <p:txBody>
          <a:bodyPr wrap="square">
            <a:noAutofit/>
          </a:bodyPr>
          <a:lstStyle/>
          <a:p>
            <a:pPr algn="ctr"/>
            <a:r>
              <a:rPr lang="en-US" dirty="0">
                <a:solidFill>
                  <a:schemeClr val="bg1"/>
                </a:solidFill>
                <a:latin typeface="Josefin Sans" pitchFamily="2" charset="77"/>
              </a:rPr>
              <a:t>TIMELESS</a:t>
            </a:r>
            <a:br>
              <a:rPr lang="en-US" dirty="0">
                <a:solidFill>
                  <a:schemeClr val="bg1"/>
                </a:solidFill>
                <a:latin typeface="Josefin Sans" pitchFamily="2" charset="77"/>
              </a:rPr>
            </a:br>
            <a:r>
              <a:rPr lang="en-US" dirty="0">
                <a:solidFill>
                  <a:schemeClr val="bg1"/>
                </a:solidFill>
                <a:latin typeface="Josefin Sans" pitchFamily="2" charset="77"/>
              </a:rPr>
              <a:t>BLUE</a:t>
            </a:r>
          </a:p>
        </p:txBody>
      </p:sp>
      <p:sp>
        <p:nvSpPr>
          <p:cNvPr id="19" name="Rectangle 18">
            <a:extLst>
              <a:ext uri="{FF2B5EF4-FFF2-40B4-BE49-F238E27FC236}">
                <a16:creationId xmlns:a16="http://schemas.microsoft.com/office/drawing/2014/main" id="{13B23CDF-4881-2E4D-B4CF-F59E36132C02}"/>
              </a:ext>
            </a:extLst>
          </p:cNvPr>
          <p:cNvSpPr/>
          <p:nvPr/>
        </p:nvSpPr>
        <p:spPr>
          <a:xfrm>
            <a:off x="3643202" y="4850854"/>
            <a:ext cx="1792224" cy="610556"/>
          </a:xfrm>
          <a:prstGeom prst="rect">
            <a:avLst/>
          </a:prstGeom>
        </p:spPr>
        <p:txBody>
          <a:bodyPr wrap="square">
            <a:noAutofit/>
          </a:bodyPr>
          <a:lstStyle/>
          <a:p>
            <a:pPr algn="ctr"/>
            <a:r>
              <a:rPr lang="en-US" dirty="0">
                <a:solidFill>
                  <a:schemeClr val="accent4"/>
                </a:solidFill>
                <a:latin typeface="Josefin Sans" pitchFamily="2" charset="77"/>
              </a:rPr>
              <a:t>CLASSY</a:t>
            </a:r>
            <a:br>
              <a:rPr lang="en-US" dirty="0">
                <a:solidFill>
                  <a:schemeClr val="accent4"/>
                </a:solidFill>
                <a:latin typeface="Josefin Sans" pitchFamily="2" charset="77"/>
              </a:rPr>
            </a:br>
            <a:r>
              <a:rPr lang="en-US" dirty="0">
                <a:solidFill>
                  <a:schemeClr val="accent4"/>
                </a:solidFill>
                <a:latin typeface="Josefin Sans" pitchFamily="2" charset="77"/>
              </a:rPr>
              <a:t>COCOA</a:t>
            </a:r>
          </a:p>
        </p:txBody>
      </p:sp>
      <p:sp>
        <p:nvSpPr>
          <p:cNvPr id="20" name="Rectangle 19">
            <a:extLst>
              <a:ext uri="{FF2B5EF4-FFF2-40B4-BE49-F238E27FC236}">
                <a16:creationId xmlns:a16="http://schemas.microsoft.com/office/drawing/2014/main" id="{95FED24D-1279-2B49-9372-BA2B7FE062E6}"/>
              </a:ext>
            </a:extLst>
          </p:cNvPr>
          <p:cNvSpPr/>
          <p:nvPr/>
        </p:nvSpPr>
        <p:spPr>
          <a:xfrm>
            <a:off x="5104023" y="4230150"/>
            <a:ext cx="1984252" cy="610556"/>
          </a:xfrm>
          <a:prstGeom prst="rect">
            <a:avLst/>
          </a:prstGeom>
        </p:spPr>
        <p:txBody>
          <a:bodyPr wrap="square">
            <a:noAutofit/>
          </a:bodyPr>
          <a:lstStyle/>
          <a:p>
            <a:pPr algn="ctr"/>
            <a:r>
              <a:rPr lang="en-US" dirty="0">
                <a:solidFill>
                  <a:srgbClr val="B17B80"/>
                </a:solidFill>
                <a:latin typeface="Josefin Sans" pitchFamily="2" charset="77"/>
              </a:rPr>
              <a:t>MODERN</a:t>
            </a:r>
            <a:br>
              <a:rPr lang="en-US" dirty="0">
                <a:solidFill>
                  <a:srgbClr val="B17B80"/>
                </a:solidFill>
                <a:latin typeface="Josefin Sans" pitchFamily="2" charset="77"/>
              </a:rPr>
            </a:br>
            <a:r>
              <a:rPr lang="en-US" dirty="0">
                <a:solidFill>
                  <a:srgbClr val="B17B80"/>
                </a:solidFill>
                <a:latin typeface="Josefin Sans" pitchFamily="2" charset="77"/>
              </a:rPr>
              <a:t>MAUVE</a:t>
            </a:r>
          </a:p>
        </p:txBody>
      </p:sp>
      <p:cxnSp>
        <p:nvCxnSpPr>
          <p:cNvPr id="4" name="Straight Connector 3">
            <a:extLst>
              <a:ext uri="{FF2B5EF4-FFF2-40B4-BE49-F238E27FC236}">
                <a16:creationId xmlns:a16="http://schemas.microsoft.com/office/drawing/2014/main" id="{FDA15412-F3BA-0948-A7A3-B009DC541EDD}"/>
              </a:ext>
            </a:extLst>
          </p:cNvPr>
          <p:cNvCxnSpPr>
            <a:stCxn id="20" idx="2"/>
            <a:endCxn id="11" idx="0"/>
          </p:cNvCxnSpPr>
          <p:nvPr/>
        </p:nvCxnSpPr>
        <p:spPr>
          <a:xfrm flipH="1">
            <a:off x="6096000" y="4840706"/>
            <a:ext cx="149" cy="293644"/>
          </a:xfrm>
          <a:prstGeom prst="line">
            <a:avLst/>
          </a:prstGeom>
          <a:ln>
            <a:solidFill>
              <a:srgbClr val="B17B8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9938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1500"/>
                                        <p:tgtEl>
                                          <p:spTgt spid="14"/>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32"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out)">
                                      <p:cBhvr>
                                        <p:cTn id="16" dur="1500"/>
                                        <p:tgtEl>
                                          <p:spTgt spid="1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32"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out)">
                                      <p:cBhvr>
                                        <p:cTn id="25" dur="1500"/>
                                        <p:tgtEl>
                                          <p:spTgt spid="15"/>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32"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circle(out)">
                                      <p:cBhvr>
                                        <p:cTn id="34" dur="1500"/>
                                        <p:tgtEl>
                                          <p:spTgt spid="2"/>
                                        </p:tgtEl>
                                      </p:cBhvr>
                                    </p:animEffect>
                                  </p:childTnLst>
                                </p:cTn>
                              </p:par>
                            </p:childTnLst>
                          </p:cTn>
                        </p:par>
                        <p:par>
                          <p:cTn id="35" fill="hold">
                            <p:stCondLst>
                              <p:cond delay="1500"/>
                            </p:stCondLst>
                            <p:childTnLst>
                              <p:par>
                                <p:cTn id="36" presetID="10" presetClass="entr" presetSubtype="0"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32"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circle(out)">
                                      <p:cBhvr>
                                        <p:cTn id="43" dur="1500"/>
                                        <p:tgtEl>
                                          <p:spTgt spid="11"/>
                                        </p:tgtEl>
                                      </p:cBhvr>
                                    </p:animEffect>
                                  </p:childTnLst>
                                </p:cTn>
                              </p:par>
                              <p:par>
                                <p:cTn id="44" presetID="22" presetClass="entr" presetSubtype="4" fill="hold" nodeType="withEffect">
                                  <p:stCondLst>
                                    <p:cond delay="1000"/>
                                  </p:stCondLst>
                                  <p:childTnLst>
                                    <p:set>
                                      <p:cBhvr>
                                        <p:cTn id="45" dur="1" fill="hold">
                                          <p:stCondLst>
                                            <p:cond delay="0"/>
                                          </p:stCondLst>
                                        </p:cTn>
                                        <p:tgtEl>
                                          <p:spTgt spid="4"/>
                                        </p:tgtEl>
                                        <p:attrNameLst>
                                          <p:attrName>style.visibility</p:attrName>
                                        </p:attrNameLst>
                                      </p:cBhvr>
                                      <p:to>
                                        <p:strVal val="visible"/>
                                      </p:to>
                                    </p:set>
                                    <p:animEffect transition="in" filter="wipe(down)">
                                      <p:cBhvr>
                                        <p:cTn id="46" dur="1000"/>
                                        <p:tgtEl>
                                          <p:spTgt spid="4"/>
                                        </p:tgtEl>
                                      </p:cBhvr>
                                    </p:animEffect>
                                  </p:childTnLst>
                                </p:cTn>
                              </p:par>
                              <p:par>
                                <p:cTn id="47" presetID="22" presetClass="entr" presetSubtype="4" fill="hold" grpId="0" nodeType="withEffect">
                                  <p:stCondLst>
                                    <p:cond delay="1500"/>
                                  </p:stCondLst>
                                  <p:childTnLst>
                                    <p:set>
                                      <p:cBhvr>
                                        <p:cTn id="48" dur="1" fill="hold">
                                          <p:stCondLst>
                                            <p:cond delay="0"/>
                                          </p:stCondLst>
                                        </p:cTn>
                                        <p:tgtEl>
                                          <p:spTgt spid="20"/>
                                        </p:tgtEl>
                                        <p:attrNameLst>
                                          <p:attrName>style.visibility</p:attrName>
                                        </p:attrNameLst>
                                      </p:cBhvr>
                                      <p:to>
                                        <p:strVal val="visible"/>
                                      </p:to>
                                    </p:set>
                                    <p:animEffect transition="in" filter="wipe(down)">
                                      <p:cBhvr>
                                        <p:cTn id="4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P spid="12" grpId="0" animBg="1"/>
      <p:bldP spid="15" grpId="0" animBg="1"/>
      <p:bldP spid="14" grpId="0" animBg="1"/>
      <p:bldP spid="16" grpId="0"/>
      <p:bldP spid="17" grpId="0"/>
      <p:bldP spid="18"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9A8239-2195-834B-BA54-CF06CC671702}"/>
              </a:ext>
            </a:extLst>
          </p:cNvPr>
          <p:cNvSpPr>
            <a:spLocks noGrp="1"/>
          </p:cNvSpPr>
          <p:nvPr>
            <p:ph type="ctrTitle"/>
          </p:nvPr>
        </p:nvSpPr>
        <p:spPr/>
        <p:txBody>
          <a:bodyPr/>
          <a:lstStyle/>
          <a:p>
            <a:r>
              <a:rPr lang="en-US" dirty="0"/>
              <a:t>Bridging Generations</a:t>
            </a:r>
          </a:p>
        </p:txBody>
      </p:sp>
      <p:sp>
        <p:nvSpPr>
          <p:cNvPr id="5" name="Subtitle 4">
            <a:extLst>
              <a:ext uri="{FF2B5EF4-FFF2-40B4-BE49-F238E27FC236}">
                <a16:creationId xmlns:a16="http://schemas.microsoft.com/office/drawing/2014/main" id="{56D61F17-3FF0-7749-A165-570F44FABC40}"/>
              </a:ext>
            </a:extLst>
          </p:cNvPr>
          <p:cNvSpPr>
            <a:spLocks noGrp="1"/>
          </p:cNvSpPr>
          <p:nvPr>
            <p:ph type="subTitle" idx="1"/>
          </p:nvPr>
        </p:nvSpPr>
        <p:spPr/>
        <p:txBody>
          <a:bodyPr/>
          <a:lstStyle/>
          <a:p>
            <a:r>
              <a:rPr lang="en-US" dirty="0"/>
              <a:t>Fonts with a Purpose</a:t>
            </a:r>
          </a:p>
        </p:txBody>
      </p:sp>
    </p:spTree>
    <p:extLst>
      <p:ext uri="{BB962C8B-B14F-4D97-AF65-F5344CB8AC3E}">
        <p14:creationId xmlns:p14="http://schemas.microsoft.com/office/powerpoint/2010/main" val="696130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59A6BB-73F7-684C-A4E4-E00706AF5D72}"/>
              </a:ext>
            </a:extLst>
          </p:cNvPr>
          <p:cNvPicPr>
            <a:picLocks noChangeAspect="1"/>
          </p:cNvPicPr>
          <p:nvPr/>
        </p:nvPicPr>
        <p:blipFill>
          <a:blip r:embed="rId2"/>
          <a:stretch>
            <a:fillRect/>
          </a:stretch>
        </p:blipFill>
        <p:spPr>
          <a:xfrm>
            <a:off x="861059" y="2290937"/>
            <a:ext cx="10444482" cy="2276126"/>
          </a:xfrm>
          <a:prstGeom prst="rect">
            <a:avLst/>
          </a:prstGeom>
        </p:spPr>
      </p:pic>
    </p:spTree>
    <p:extLst>
      <p:ext uri="{BB962C8B-B14F-4D97-AF65-F5344CB8AC3E}">
        <p14:creationId xmlns:p14="http://schemas.microsoft.com/office/powerpoint/2010/main" val="2934162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9A05D9-1E34-4B40-BCB3-19655CCEEFA2}"/>
              </a:ext>
            </a:extLst>
          </p:cNvPr>
          <p:cNvPicPr>
            <a:picLocks noChangeAspect="1"/>
          </p:cNvPicPr>
          <p:nvPr/>
        </p:nvPicPr>
        <p:blipFill>
          <a:blip r:embed="rId2">
            <a:alphaModFix amt="50000"/>
          </a:blip>
          <a:stretch>
            <a:fillRect/>
          </a:stretch>
        </p:blipFill>
        <p:spPr>
          <a:xfrm>
            <a:off x="865521" y="2290937"/>
            <a:ext cx="10444482" cy="2276126"/>
          </a:xfrm>
          <a:prstGeom prst="rect">
            <a:avLst/>
          </a:prstGeom>
        </p:spPr>
      </p:pic>
      <p:pic>
        <p:nvPicPr>
          <p:cNvPr id="9" name="Picture 8">
            <a:extLst>
              <a:ext uri="{FF2B5EF4-FFF2-40B4-BE49-F238E27FC236}">
                <a16:creationId xmlns:a16="http://schemas.microsoft.com/office/drawing/2014/main" id="{B0A1D8DE-B63F-D946-9E3A-69E5DE8D63F0}"/>
              </a:ext>
            </a:extLst>
          </p:cNvPr>
          <p:cNvPicPr>
            <a:picLocks noChangeAspect="1"/>
          </p:cNvPicPr>
          <p:nvPr/>
        </p:nvPicPr>
        <p:blipFill>
          <a:blip r:embed="rId2"/>
          <a:stretch>
            <a:fillRect/>
          </a:stretch>
        </p:blipFill>
        <p:spPr>
          <a:xfrm>
            <a:off x="861059" y="2290937"/>
            <a:ext cx="10444482" cy="2276126"/>
          </a:xfrm>
          <a:prstGeom prst="rect">
            <a:avLst/>
          </a:prstGeom>
        </p:spPr>
      </p:pic>
      <p:pic>
        <p:nvPicPr>
          <p:cNvPr id="3" name="Picture 2">
            <a:extLst>
              <a:ext uri="{FF2B5EF4-FFF2-40B4-BE49-F238E27FC236}">
                <a16:creationId xmlns:a16="http://schemas.microsoft.com/office/drawing/2014/main" id="{AC49DA0E-D3E2-724A-BF3E-96F72E8AFCA7}"/>
              </a:ext>
            </a:extLst>
          </p:cNvPr>
          <p:cNvPicPr>
            <a:picLocks noChangeAspect="1"/>
          </p:cNvPicPr>
          <p:nvPr/>
        </p:nvPicPr>
        <p:blipFill>
          <a:blip r:embed="rId3"/>
          <a:stretch>
            <a:fillRect/>
          </a:stretch>
        </p:blipFill>
        <p:spPr>
          <a:xfrm>
            <a:off x="2121353" y="2293734"/>
            <a:ext cx="9188934" cy="1522318"/>
          </a:xfrm>
          <a:prstGeom prst="rect">
            <a:avLst/>
          </a:prstGeom>
        </p:spPr>
      </p:pic>
      <p:sp>
        <p:nvSpPr>
          <p:cNvPr id="11" name="TextBox 10">
            <a:extLst>
              <a:ext uri="{FF2B5EF4-FFF2-40B4-BE49-F238E27FC236}">
                <a16:creationId xmlns:a16="http://schemas.microsoft.com/office/drawing/2014/main" id="{A7841439-D919-1F41-BF0F-D4CBBB8BF4A2}"/>
              </a:ext>
            </a:extLst>
          </p:cNvPr>
          <p:cNvSpPr txBox="1"/>
          <p:nvPr/>
        </p:nvSpPr>
        <p:spPr>
          <a:xfrm>
            <a:off x="7063232" y="753027"/>
            <a:ext cx="3775456" cy="1021556"/>
          </a:xfrm>
          <a:prstGeom prst="round2DiagRect">
            <a:avLst/>
          </a:prstGeom>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pPr algn="ctr"/>
            <a:r>
              <a:rPr lang="en-US" spc="100" dirty="0">
                <a:solidFill>
                  <a:schemeClr val="accent6"/>
                </a:solidFill>
                <a:latin typeface="Josefin Sans" pitchFamily="2" charset="77"/>
              </a:rPr>
              <a:t>PRIMARY DISPLAY</a:t>
            </a:r>
          </a:p>
          <a:p>
            <a:pPr algn="ctr"/>
            <a:r>
              <a:rPr lang="en-US" dirty="0">
                <a:solidFill>
                  <a:schemeClr val="accent6"/>
                </a:solidFill>
                <a:latin typeface="Josefin Slab" panose="02000000000000000000" pitchFamily="2" charset="77"/>
              </a:rPr>
              <a:t>The contrasts in </a:t>
            </a:r>
            <a:r>
              <a:rPr lang="en-US" b="1" dirty="0">
                <a:solidFill>
                  <a:schemeClr val="accent6"/>
                </a:solidFill>
                <a:latin typeface="Josefin Slab" panose="02000000000000000000" pitchFamily="2" charset="77"/>
              </a:rPr>
              <a:t>Dancing Sans </a:t>
            </a:r>
            <a:r>
              <a:rPr lang="en-US" dirty="0">
                <a:solidFill>
                  <a:schemeClr val="accent6"/>
                </a:solidFill>
                <a:latin typeface="Josefin Slab" panose="02000000000000000000" pitchFamily="2" charset="77"/>
              </a:rPr>
              <a:t>bring a delicacy to the brand.</a:t>
            </a:r>
          </a:p>
        </p:txBody>
      </p:sp>
      <p:cxnSp>
        <p:nvCxnSpPr>
          <p:cNvPr id="8" name="Elbow Connector 7">
            <a:extLst>
              <a:ext uri="{FF2B5EF4-FFF2-40B4-BE49-F238E27FC236}">
                <a16:creationId xmlns:a16="http://schemas.microsoft.com/office/drawing/2014/main" id="{20286912-64E9-F541-8C0F-8EE77FC0B66F}"/>
              </a:ext>
            </a:extLst>
          </p:cNvPr>
          <p:cNvCxnSpPr>
            <a:cxnSpLocks/>
          </p:cNvCxnSpPr>
          <p:nvPr/>
        </p:nvCxnSpPr>
        <p:spPr>
          <a:xfrm rot="5400000" flipH="1" flipV="1">
            <a:off x="7551815" y="891792"/>
            <a:ext cx="516354" cy="2281936"/>
          </a:xfrm>
          <a:prstGeom prst="bentConnector3">
            <a:avLst>
              <a:gd name="adj1" fmla="val 50000"/>
            </a:avLst>
          </a:prstGeom>
          <a:ln>
            <a:solidFill>
              <a:schemeClr val="accent3"/>
            </a:solidFill>
            <a:headEnd type="oval"/>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16379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2000"/>
                                        <p:tgtEl>
                                          <p:spTgt spid="8"/>
                                        </p:tgtEl>
                                      </p:cBhvr>
                                    </p:animEffect>
                                  </p:childTnLst>
                                </p:cTn>
                              </p:par>
                              <p:par>
                                <p:cTn id="11" presetID="22" presetClass="entr" presetSubtype="4" fill="hold" grpId="0" nodeType="withEffect">
                                  <p:stCondLst>
                                    <p:cond delay="200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5E2D2-876C-664A-9B86-C9F959B709AF}"/>
              </a:ext>
            </a:extLst>
          </p:cNvPr>
          <p:cNvSpPr>
            <a:spLocks noGrp="1"/>
          </p:cNvSpPr>
          <p:nvPr>
            <p:ph type="ctrTitle"/>
          </p:nvPr>
        </p:nvSpPr>
        <p:spPr/>
        <p:txBody>
          <a:bodyPr/>
          <a:lstStyle/>
          <a:p>
            <a:r>
              <a:rPr lang="en-US" dirty="0"/>
              <a:t>Who Is Foundation</a:t>
            </a:r>
          </a:p>
        </p:txBody>
      </p:sp>
      <p:sp>
        <p:nvSpPr>
          <p:cNvPr id="3" name="Text Placeholder 2">
            <a:extLst>
              <a:ext uri="{FF2B5EF4-FFF2-40B4-BE49-F238E27FC236}">
                <a16:creationId xmlns:a16="http://schemas.microsoft.com/office/drawing/2014/main" id="{23037B36-C149-5C4A-92FE-7086A756212A}"/>
              </a:ext>
            </a:extLst>
          </p:cNvPr>
          <p:cNvSpPr>
            <a:spLocks noGrp="1"/>
          </p:cNvSpPr>
          <p:nvPr>
            <p:ph type="subTitle" idx="1"/>
          </p:nvPr>
        </p:nvSpPr>
        <p:spPr/>
        <p:txBody>
          <a:bodyPr/>
          <a:lstStyle/>
          <a:p>
            <a:r>
              <a:rPr lang="en-US" dirty="0">
                <a:latin typeface="Josefin Sans" pitchFamily="2" charset="77"/>
              </a:rPr>
              <a:t>Identity</a:t>
            </a:r>
          </a:p>
        </p:txBody>
      </p:sp>
    </p:spTree>
    <p:extLst>
      <p:ext uri="{BB962C8B-B14F-4D97-AF65-F5344CB8AC3E}">
        <p14:creationId xmlns:p14="http://schemas.microsoft.com/office/powerpoint/2010/main" val="2792134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853F04-F13A-0C43-9FB4-94B7A5804DAB}"/>
              </a:ext>
            </a:extLst>
          </p:cNvPr>
          <p:cNvPicPr>
            <a:picLocks noChangeAspect="1"/>
          </p:cNvPicPr>
          <p:nvPr/>
        </p:nvPicPr>
        <p:blipFill>
          <a:blip r:embed="rId2">
            <a:alphaModFix amt="50000"/>
          </a:blip>
          <a:stretch>
            <a:fillRect/>
          </a:stretch>
        </p:blipFill>
        <p:spPr>
          <a:xfrm>
            <a:off x="865521" y="2290937"/>
            <a:ext cx="10444482" cy="2276126"/>
          </a:xfrm>
          <a:prstGeom prst="rect">
            <a:avLst/>
          </a:prstGeom>
        </p:spPr>
      </p:pic>
      <p:pic>
        <p:nvPicPr>
          <p:cNvPr id="4" name="Picture 3">
            <a:extLst>
              <a:ext uri="{FF2B5EF4-FFF2-40B4-BE49-F238E27FC236}">
                <a16:creationId xmlns:a16="http://schemas.microsoft.com/office/drawing/2014/main" id="{96946326-2937-C14A-AB53-C4753056A5BB}"/>
              </a:ext>
            </a:extLst>
          </p:cNvPr>
          <p:cNvPicPr>
            <a:picLocks noChangeAspect="1"/>
          </p:cNvPicPr>
          <p:nvPr/>
        </p:nvPicPr>
        <p:blipFill>
          <a:blip r:embed="rId3"/>
          <a:stretch>
            <a:fillRect/>
          </a:stretch>
        </p:blipFill>
        <p:spPr>
          <a:xfrm>
            <a:off x="2171188" y="3612519"/>
            <a:ext cx="5029712" cy="954543"/>
          </a:xfrm>
          <a:prstGeom prst="rect">
            <a:avLst/>
          </a:prstGeom>
        </p:spPr>
      </p:pic>
      <p:sp>
        <p:nvSpPr>
          <p:cNvPr id="25" name="TextBox 24">
            <a:extLst>
              <a:ext uri="{FF2B5EF4-FFF2-40B4-BE49-F238E27FC236}">
                <a16:creationId xmlns:a16="http://schemas.microsoft.com/office/drawing/2014/main" id="{60A904F9-C513-3448-904E-25CD3BD3DB92}"/>
              </a:ext>
            </a:extLst>
          </p:cNvPr>
          <p:cNvSpPr txBox="1"/>
          <p:nvPr/>
        </p:nvSpPr>
        <p:spPr>
          <a:xfrm>
            <a:off x="7313507" y="4627998"/>
            <a:ext cx="4196080" cy="1634490"/>
          </a:xfrm>
          <a:prstGeom prst="round2DiagRect">
            <a:avLst/>
          </a:prstGeom>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pPr algn="ctr"/>
            <a:r>
              <a:rPr lang="en-US" spc="100" dirty="0">
                <a:solidFill>
                  <a:schemeClr val="accent6"/>
                </a:solidFill>
                <a:latin typeface="Josefin Sans" pitchFamily="2" charset="77"/>
              </a:rPr>
              <a:t>SECONDARY DISPLAY</a:t>
            </a:r>
            <a:endParaRPr lang="en-US" dirty="0">
              <a:solidFill>
                <a:schemeClr val="accent6"/>
              </a:solidFill>
              <a:latin typeface="Josefin Slab" panose="02000000000000000000" pitchFamily="2" charset="77"/>
            </a:endParaRPr>
          </a:p>
          <a:p>
            <a:pPr algn="ctr"/>
            <a:r>
              <a:rPr lang="en-US" dirty="0">
                <a:solidFill>
                  <a:schemeClr val="accent6"/>
                </a:solidFill>
                <a:latin typeface="Josefin Slab" panose="02000000000000000000" pitchFamily="2" charset="77"/>
              </a:rPr>
              <a:t>The consistent strokes of </a:t>
            </a:r>
            <a:r>
              <a:rPr lang="en-US" b="1" dirty="0" err="1">
                <a:solidFill>
                  <a:schemeClr val="accent6"/>
                </a:solidFill>
                <a:latin typeface="Josefin Slab" panose="02000000000000000000" pitchFamily="2" charset="77"/>
              </a:rPr>
              <a:t>Josefin</a:t>
            </a:r>
            <a:r>
              <a:rPr lang="en-US" b="1" dirty="0">
                <a:solidFill>
                  <a:schemeClr val="accent6"/>
                </a:solidFill>
                <a:latin typeface="Josefin Slab" panose="02000000000000000000" pitchFamily="2" charset="77"/>
              </a:rPr>
              <a:t> Sans </a:t>
            </a:r>
            <a:r>
              <a:rPr lang="en-US" dirty="0">
                <a:solidFill>
                  <a:schemeClr val="accent6"/>
                </a:solidFill>
                <a:latin typeface="Josefin Slab" panose="02000000000000000000" pitchFamily="2" charset="77"/>
              </a:rPr>
              <a:t>bring a balance of steadiness that speaks to both younger generations of the sorority and decades-long sisters.</a:t>
            </a:r>
          </a:p>
        </p:txBody>
      </p:sp>
      <p:cxnSp>
        <p:nvCxnSpPr>
          <p:cNvPr id="26" name="Elbow Connector 25">
            <a:extLst>
              <a:ext uri="{FF2B5EF4-FFF2-40B4-BE49-F238E27FC236}">
                <a16:creationId xmlns:a16="http://schemas.microsoft.com/office/drawing/2014/main" id="{65B676C6-ED3B-9646-A5B6-7D8119BD9838}"/>
              </a:ext>
            </a:extLst>
          </p:cNvPr>
          <p:cNvCxnSpPr>
            <a:cxnSpLocks/>
            <a:stCxn id="4" idx="2"/>
            <a:endCxn id="25" idx="2"/>
          </p:cNvCxnSpPr>
          <p:nvPr/>
        </p:nvCxnSpPr>
        <p:spPr>
          <a:xfrm rot="16200000" flipH="1">
            <a:off x="5560685" y="3692420"/>
            <a:ext cx="878181" cy="2627463"/>
          </a:xfrm>
          <a:prstGeom prst="bentConnector2">
            <a:avLst/>
          </a:prstGeom>
          <a:ln>
            <a:solidFill>
              <a:schemeClr val="accent3"/>
            </a:solidFill>
            <a:headEnd type="oval"/>
            <a:tailEnd type="triangle"/>
          </a:ln>
        </p:spPr>
        <p:style>
          <a:lnRef idx="3">
            <a:schemeClr val="accent5"/>
          </a:lnRef>
          <a:fillRef idx="0">
            <a:schemeClr val="accent5"/>
          </a:fillRef>
          <a:effectRef idx="2">
            <a:schemeClr val="accent5"/>
          </a:effectRef>
          <a:fontRef idx="minor">
            <a:schemeClr val="tx1"/>
          </a:fontRef>
        </p:style>
      </p:cxnSp>
      <p:pic>
        <p:nvPicPr>
          <p:cNvPr id="8" name="Picture 7">
            <a:extLst>
              <a:ext uri="{FF2B5EF4-FFF2-40B4-BE49-F238E27FC236}">
                <a16:creationId xmlns:a16="http://schemas.microsoft.com/office/drawing/2014/main" id="{6D8DBCB1-289D-3144-8D7B-5ACE56727726}"/>
              </a:ext>
            </a:extLst>
          </p:cNvPr>
          <p:cNvPicPr>
            <a:picLocks noChangeAspect="1"/>
          </p:cNvPicPr>
          <p:nvPr/>
        </p:nvPicPr>
        <p:blipFill>
          <a:blip r:embed="rId4"/>
          <a:stretch>
            <a:fillRect/>
          </a:stretch>
        </p:blipFill>
        <p:spPr>
          <a:xfrm>
            <a:off x="2121353" y="2290937"/>
            <a:ext cx="9186254" cy="1521874"/>
          </a:xfrm>
          <a:prstGeom prst="rect">
            <a:avLst/>
          </a:prstGeom>
        </p:spPr>
      </p:pic>
    </p:spTree>
    <p:extLst>
      <p:ext uri="{BB962C8B-B14F-4D97-AF65-F5344CB8AC3E}">
        <p14:creationId xmlns:p14="http://schemas.microsoft.com/office/powerpoint/2010/main" val="412443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22" presetClass="entr" presetSubtype="8"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2000"/>
                                        <p:tgtEl>
                                          <p:spTgt spid="26"/>
                                        </p:tgtEl>
                                      </p:cBhvr>
                                    </p:animEffect>
                                  </p:childTnLst>
                                </p:cTn>
                              </p:par>
                              <p:par>
                                <p:cTn id="11" presetID="22" presetClass="entr" presetSubtype="8" fill="hold" grpId="0" nodeType="withEffect">
                                  <p:stCondLst>
                                    <p:cond delay="2000"/>
                                  </p:stCondLst>
                                  <p:childTnLst>
                                    <p:set>
                                      <p:cBhvr>
                                        <p:cTn id="12" dur="1" fill="hold">
                                          <p:stCondLst>
                                            <p:cond delay="0"/>
                                          </p:stCondLst>
                                        </p:cTn>
                                        <p:tgtEl>
                                          <p:spTgt spid="25"/>
                                        </p:tgtEl>
                                        <p:attrNameLst>
                                          <p:attrName>style.visibility</p:attrName>
                                        </p:attrNameLst>
                                      </p:cBhvr>
                                      <p:to>
                                        <p:strVal val="visible"/>
                                      </p:to>
                                    </p:set>
                                    <p:animEffect transition="in" filter="wipe(left)">
                                      <p:cBhvr>
                                        <p:cTn id="1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F0E5FB3-1BEF-3443-9CBE-148A8ED82A45}"/>
              </a:ext>
            </a:extLst>
          </p:cNvPr>
          <p:cNvSpPr txBox="1"/>
          <p:nvPr/>
        </p:nvSpPr>
        <p:spPr>
          <a:xfrm>
            <a:off x="785077" y="4775200"/>
            <a:ext cx="5310923" cy="1487288"/>
          </a:xfrm>
          <a:prstGeom prst="round2DiagRect">
            <a:avLst/>
          </a:prstGeom>
          <a:ln/>
        </p:spPr>
        <p:style>
          <a:lnRef idx="1">
            <a:schemeClr val="accent3"/>
          </a:lnRef>
          <a:fillRef idx="3">
            <a:schemeClr val="accent3"/>
          </a:fillRef>
          <a:effectRef idx="2">
            <a:schemeClr val="accent3"/>
          </a:effectRef>
          <a:fontRef idx="minor">
            <a:schemeClr val="lt1"/>
          </a:fontRef>
        </p:style>
        <p:txBody>
          <a:bodyPr wrap="square" rtlCol="0" anchor="ctr">
            <a:noAutofit/>
          </a:bodyPr>
          <a:lstStyle/>
          <a:p>
            <a:pPr algn="ctr"/>
            <a:r>
              <a:rPr lang="en-US" spc="100" dirty="0">
                <a:solidFill>
                  <a:schemeClr val="accent6"/>
                </a:solidFill>
                <a:latin typeface="Josefin Sans" pitchFamily="2" charset="77"/>
              </a:rPr>
              <a:t>PRIMARY TEXT</a:t>
            </a:r>
          </a:p>
          <a:p>
            <a:pPr algn="ctr"/>
            <a:r>
              <a:rPr lang="en-US" dirty="0">
                <a:solidFill>
                  <a:schemeClr val="accent6"/>
                </a:solidFill>
                <a:latin typeface="Josefin Slab" panose="02000000000000000000" pitchFamily="2" charset="77"/>
              </a:rPr>
              <a:t>As </a:t>
            </a:r>
            <a:r>
              <a:rPr lang="en-US" b="1" dirty="0" err="1">
                <a:solidFill>
                  <a:schemeClr val="accent6"/>
                </a:solidFill>
                <a:latin typeface="Josefin Slab" panose="02000000000000000000" pitchFamily="2" charset="77"/>
              </a:rPr>
              <a:t>Josefin</a:t>
            </a:r>
            <a:r>
              <a:rPr lang="en-US" b="1" dirty="0">
                <a:solidFill>
                  <a:schemeClr val="accent6"/>
                </a:solidFill>
                <a:latin typeface="Josefin Slab" panose="02000000000000000000" pitchFamily="2" charset="77"/>
              </a:rPr>
              <a:t> Slab </a:t>
            </a:r>
            <a:r>
              <a:rPr lang="en-US" dirty="0">
                <a:solidFill>
                  <a:schemeClr val="accent6"/>
                </a:solidFill>
                <a:latin typeface="Josefin Slab" panose="02000000000000000000" pitchFamily="2" charset="77"/>
              </a:rPr>
              <a:t>is in the same family as </a:t>
            </a:r>
            <a:br>
              <a:rPr lang="en-US" dirty="0">
                <a:solidFill>
                  <a:schemeClr val="accent6"/>
                </a:solidFill>
                <a:latin typeface="Josefin Slab" panose="02000000000000000000" pitchFamily="2" charset="77"/>
              </a:rPr>
            </a:br>
            <a:r>
              <a:rPr lang="en-US" dirty="0" err="1">
                <a:solidFill>
                  <a:schemeClr val="accent6"/>
                </a:solidFill>
                <a:latin typeface="Josefin Slab" panose="02000000000000000000" pitchFamily="2" charset="77"/>
              </a:rPr>
              <a:t>Josefin</a:t>
            </a:r>
            <a:r>
              <a:rPr lang="en-US" dirty="0">
                <a:solidFill>
                  <a:schemeClr val="accent6"/>
                </a:solidFill>
                <a:latin typeface="Josefin Slab" panose="02000000000000000000" pitchFamily="2" charset="77"/>
              </a:rPr>
              <a:t> Sans, it’s a perfect pairing to the display typefaces while bringing plenty of personality to both the sorority and Foundation.</a:t>
            </a:r>
          </a:p>
        </p:txBody>
      </p:sp>
      <p:cxnSp>
        <p:nvCxnSpPr>
          <p:cNvPr id="10" name="Elbow Connector 9">
            <a:extLst>
              <a:ext uri="{FF2B5EF4-FFF2-40B4-BE49-F238E27FC236}">
                <a16:creationId xmlns:a16="http://schemas.microsoft.com/office/drawing/2014/main" id="{16C23FB4-BDBB-C844-BFAA-AAB2CC222520}"/>
              </a:ext>
            </a:extLst>
          </p:cNvPr>
          <p:cNvCxnSpPr>
            <a:cxnSpLocks/>
            <a:stCxn id="7" idx="3"/>
            <a:endCxn id="9" idx="0"/>
          </p:cNvCxnSpPr>
          <p:nvPr/>
        </p:nvCxnSpPr>
        <p:spPr>
          <a:xfrm rot="16200000" flipH="1" flipV="1">
            <a:off x="7308351" y="3415647"/>
            <a:ext cx="890846" cy="3315547"/>
          </a:xfrm>
          <a:prstGeom prst="bentConnector4">
            <a:avLst>
              <a:gd name="adj1" fmla="val -7603"/>
              <a:gd name="adj2" fmla="val 59423"/>
            </a:avLst>
          </a:prstGeom>
          <a:ln>
            <a:solidFill>
              <a:schemeClr val="accent3"/>
            </a:solidFill>
            <a:headEnd type="oval"/>
            <a:tailEnd type="triangle"/>
          </a:ln>
        </p:spPr>
        <p:style>
          <a:lnRef idx="3">
            <a:schemeClr val="accent5"/>
          </a:lnRef>
          <a:fillRef idx="0">
            <a:schemeClr val="accent5"/>
          </a:fillRef>
          <a:effectRef idx="2">
            <a:schemeClr val="accent5"/>
          </a:effectRef>
          <a:fontRef idx="minor">
            <a:schemeClr val="tx1"/>
          </a:fontRef>
        </p:style>
      </p:cxnSp>
      <p:sp>
        <p:nvSpPr>
          <p:cNvPr id="7" name="TextBox 6">
            <a:extLst>
              <a:ext uri="{FF2B5EF4-FFF2-40B4-BE49-F238E27FC236}">
                <a16:creationId xmlns:a16="http://schemas.microsoft.com/office/drawing/2014/main" id="{E4E79085-20E5-2E40-9181-9FA830C679BF}"/>
              </a:ext>
            </a:extLst>
          </p:cNvPr>
          <p:cNvSpPr txBox="1"/>
          <p:nvPr/>
        </p:nvSpPr>
        <p:spPr>
          <a:xfrm>
            <a:off x="7313507" y="4627998"/>
            <a:ext cx="4196080" cy="1634490"/>
          </a:xfrm>
          <a:prstGeom prst="round2DiagRect">
            <a:avLst/>
          </a:prstGeom>
          <a:noFill/>
          <a:ln>
            <a:noFill/>
          </a:ln>
        </p:spPr>
        <p:style>
          <a:lnRef idx="1">
            <a:schemeClr val="accent5"/>
          </a:lnRef>
          <a:fillRef idx="3">
            <a:schemeClr val="accent5"/>
          </a:fillRef>
          <a:effectRef idx="2">
            <a:schemeClr val="accent5"/>
          </a:effectRef>
          <a:fontRef idx="minor">
            <a:schemeClr val="lt1"/>
          </a:fontRef>
        </p:style>
        <p:txBody>
          <a:bodyPr wrap="square" rtlCol="0" anchor="ctr">
            <a:spAutoFit/>
          </a:bodyPr>
          <a:lstStyle/>
          <a:p>
            <a:pPr algn="ctr"/>
            <a:r>
              <a:rPr lang="en-US" spc="100" dirty="0">
                <a:solidFill>
                  <a:schemeClr val="accent6"/>
                </a:solidFill>
                <a:latin typeface="Josefin Sans" pitchFamily="2" charset="77"/>
              </a:rPr>
              <a:t>SECONDARY DISPLAY</a:t>
            </a:r>
            <a:endParaRPr lang="en-US" dirty="0">
              <a:solidFill>
                <a:schemeClr val="accent6"/>
              </a:solidFill>
              <a:latin typeface="Josefin Slab" panose="02000000000000000000" pitchFamily="2" charset="77"/>
            </a:endParaRPr>
          </a:p>
          <a:p>
            <a:pPr algn="ctr"/>
            <a:r>
              <a:rPr lang="en-US" dirty="0">
                <a:solidFill>
                  <a:schemeClr val="accent6"/>
                </a:solidFill>
                <a:latin typeface="Josefin Slab" panose="02000000000000000000" pitchFamily="2" charset="77"/>
              </a:rPr>
              <a:t>The consistent strokes of </a:t>
            </a:r>
            <a:r>
              <a:rPr lang="en-US" b="1" dirty="0" err="1">
                <a:solidFill>
                  <a:schemeClr val="accent6"/>
                </a:solidFill>
                <a:latin typeface="Josefin Slab" panose="02000000000000000000" pitchFamily="2" charset="77"/>
              </a:rPr>
              <a:t>Josefin</a:t>
            </a:r>
            <a:r>
              <a:rPr lang="en-US" b="1" dirty="0">
                <a:solidFill>
                  <a:schemeClr val="accent6"/>
                </a:solidFill>
                <a:latin typeface="Josefin Slab" panose="02000000000000000000" pitchFamily="2" charset="77"/>
              </a:rPr>
              <a:t> Sans </a:t>
            </a:r>
            <a:r>
              <a:rPr lang="en-US" dirty="0">
                <a:solidFill>
                  <a:schemeClr val="accent6"/>
                </a:solidFill>
                <a:latin typeface="Josefin Slab" panose="02000000000000000000" pitchFamily="2" charset="77"/>
              </a:rPr>
              <a:t>bring a balance of steadiness that speaks to both younger generations of the sorority and decades-long sisters.</a:t>
            </a:r>
          </a:p>
        </p:txBody>
      </p:sp>
      <p:pic>
        <p:nvPicPr>
          <p:cNvPr id="8" name="Picture 7">
            <a:extLst>
              <a:ext uri="{FF2B5EF4-FFF2-40B4-BE49-F238E27FC236}">
                <a16:creationId xmlns:a16="http://schemas.microsoft.com/office/drawing/2014/main" id="{25C8489E-265E-884A-9FC7-94EC7B17DD4F}"/>
              </a:ext>
            </a:extLst>
          </p:cNvPr>
          <p:cNvPicPr>
            <a:picLocks noChangeAspect="1"/>
          </p:cNvPicPr>
          <p:nvPr/>
        </p:nvPicPr>
        <p:blipFill>
          <a:blip r:embed="rId2">
            <a:alphaModFix amt="50000"/>
          </a:blip>
          <a:stretch>
            <a:fillRect/>
          </a:stretch>
        </p:blipFill>
        <p:spPr>
          <a:xfrm>
            <a:off x="865521" y="2290937"/>
            <a:ext cx="10444482" cy="2276126"/>
          </a:xfrm>
          <a:prstGeom prst="rect">
            <a:avLst/>
          </a:prstGeom>
        </p:spPr>
      </p:pic>
      <p:pic>
        <p:nvPicPr>
          <p:cNvPr id="11" name="Picture 10">
            <a:extLst>
              <a:ext uri="{FF2B5EF4-FFF2-40B4-BE49-F238E27FC236}">
                <a16:creationId xmlns:a16="http://schemas.microsoft.com/office/drawing/2014/main" id="{003D460B-4664-6E45-B3C3-6A6ECD959AC0}"/>
              </a:ext>
            </a:extLst>
          </p:cNvPr>
          <p:cNvPicPr>
            <a:picLocks noChangeAspect="1"/>
          </p:cNvPicPr>
          <p:nvPr/>
        </p:nvPicPr>
        <p:blipFill>
          <a:blip r:embed="rId3"/>
          <a:stretch>
            <a:fillRect/>
          </a:stretch>
        </p:blipFill>
        <p:spPr>
          <a:xfrm>
            <a:off x="2171189" y="3615027"/>
            <a:ext cx="5016500" cy="952036"/>
          </a:xfrm>
          <a:prstGeom prst="rect">
            <a:avLst/>
          </a:prstGeom>
        </p:spPr>
      </p:pic>
      <p:sp>
        <p:nvSpPr>
          <p:cNvPr id="12" name="TextBox 11">
            <a:extLst>
              <a:ext uri="{FF2B5EF4-FFF2-40B4-BE49-F238E27FC236}">
                <a16:creationId xmlns:a16="http://schemas.microsoft.com/office/drawing/2014/main" id="{FBA14E29-F227-2C4D-AB2D-B2747A528C89}"/>
              </a:ext>
            </a:extLst>
          </p:cNvPr>
          <p:cNvSpPr txBox="1"/>
          <p:nvPr/>
        </p:nvSpPr>
        <p:spPr>
          <a:xfrm>
            <a:off x="7313507" y="4627998"/>
            <a:ext cx="4196080" cy="1634490"/>
          </a:xfrm>
          <a:prstGeom prst="round2DiagRect">
            <a:avLst/>
          </a:prstGeom>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pPr algn="ctr"/>
            <a:r>
              <a:rPr lang="en-US" spc="100" dirty="0">
                <a:solidFill>
                  <a:schemeClr val="accent6"/>
                </a:solidFill>
                <a:latin typeface="Josefin Sans" pitchFamily="2" charset="77"/>
              </a:rPr>
              <a:t>SECONDARY DISPLAY</a:t>
            </a:r>
            <a:endParaRPr lang="en-US" dirty="0">
              <a:solidFill>
                <a:schemeClr val="accent6"/>
              </a:solidFill>
              <a:latin typeface="Josefin Slab" panose="02000000000000000000" pitchFamily="2" charset="77"/>
            </a:endParaRPr>
          </a:p>
          <a:p>
            <a:pPr algn="ctr"/>
            <a:r>
              <a:rPr lang="en-US" dirty="0">
                <a:solidFill>
                  <a:schemeClr val="accent6"/>
                </a:solidFill>
                <a:latin typeface="Josefin Slab" panose="02000000000000000000" pitchFamily="2" charset="77"/>
              </a:rPr>
              <a:t>The consistent strokes of </a:t>
            </a:r>
            <a:r>
              <a:rPr lang="en-US" b="1" dirty="0" err="1">
                <a:solidFill>
                  <a:schemeClr val="accent6"/>
                </a:solidFill>
                <a:latin typeface="Josefin Slab" panose="02000000000000000000" pitchFamily="2" charset="77"/>
              </a:rPr>
              <a:t>Josefin</a:t>
            </a:r>
            <a:r>
              <a:rPr lang="en-US" b="1" dirty="0">
                <a:solidFill>
                  <a:schemeClr val="accent6"/>
                </a:solidFill>
                <a:latin typeface="Josefin Slab" panose="02000000000000000000" pitchFamily="2" charset="77"/>
              </a:rPr>
              <a:t> Sans </a:t>
            </a:r>
            <a:r>
              <a:rPr lang="en-US" dirty="0">
                <a:solidFill>
                  <a:schemeClr val="accent6"/>
                </a:solidFill>
                <a:latin typeface="Josefin Slab" panose="02000000000000000000" pitchFamily="2" charset="77"/>
              </a:rPr>
              <a:t>bring a balance of steadiness that speaks to both younger generations of the sorority and decades-long sisters.</a:t>
            </a:r>
          </a:p>
        </p:txBody>
      </p:sp>
    </p:spTree>
    <p:extLst>
      <p:ext uri="{BB962C8B-B14F-4D97-AF65-F5344CB8AC3E}">
        <p14:creationId xmlns:p14="http://schemas.microsoft.com/office/powerpoint/2010/main" val="152770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par>
                                <p:cTn id="11" presetID="22" presetClass="entr" presetSubtype="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2000"/>
                                        <p:tgtEl>
                                          <p:spTgt spid="10"/>
                                        </p:tgtEl>
                                      </p:cBhvr>
                                    </p:animEffect>
                                  </p:childTnLst>
                                </p:cTn>
                              </p:par>
                              <p:par>
                                <p:cTn id="14" presetID="22" presetClass="entr" presetSubtype="2" fill="hold" grpId="0" nodeType="withEffect">
                                  <p:stCondLst>
                                    <p:cond delay="200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7AEE03-55E6-3849-B417-332FFD2599CC}"/>
              </a:ext>
            </a:extLst>
          </p:cNvPr>
          <p:cNvPicPr>
            <a:picLocks noChangeAspect="1"/>
          </p:cNvPicPr>
          <p:nvPr/>
        </p:nvPicPr>
        <p:blipFill>
          <a:blip r:embed="rId2">
            <a:alphaModFix amt="40000"/>
          </a:blip>
          <a:stretch>
            <a:fillRect/>
          </a:stretch>
        </p:blipFill>
        <p:spPr>
          <a:xfrm>
            <a:off x="861060" y="2290937"/>
            <a:ext cx="10444480" cy="2276126"/>
          </a:xfrm>
          <a:prstGeom prst="rect">
            <a:avLst/>
          </a:prstGeom>
        </p:spPr>
      </p:pic>
      <p:pic>
        <p:nvPicPr>
          <p:cNvPr id="9" name="Picture 8">
            <a:extLst>
              <a:ext uri="{FF2B5EF4-FFF2-40B4-BE49-F238E27FC236}">
                <a16:creationId xmlns:a16="http://schemas.microsoft.com/office/drawing/2014/main" id="{CA158057-A18A-8A48-84B4-BAD2D345BDE6}"/>
              </a:ext>
            </a:extLst>
          </p:cNvPr>
          <p:cNvPicPr>
            <a:picLocks noChangeAspect="1"/>
          </p:cNvPicPr>
          <p:nvPr/>
        </p:nvPicPr>
        <p:blipFill>
          <a:blip r:embed="rId3"/>
          <a:stretch>
            <a:fillRect/>
          </a:stretch>
        </p:blipFill>
        <p:spPr>
          <a:xfrm>
            <a:off x="861059" y="2376192"/>
            <a:ext cx="1028513" cy="2099293"/>
          </a:xfrm>
          <a:prstGeom prst="rect">
            <a:avLst/>
          </a:prstGeom>
        </p:spPr>
      </p:pic>
      <p:sp>
        <p:nvSpPr>
          <p:cNvPr id="11" name="TextBox 10">
            <a:extLst>
              <a:ext uri="{FF2B5EF4-FFF2-40B4-BE49-F238E27FC236}">
                <a16:creationId xmlns:a16="http://schemas.microsoft.com/office/drawing/2014/main" id="{A7841439-D919-1F41-BF0F-D4CBBB8BF4A2}"/>
              </a:ext>
            </a:extLst>
          </p:cNvPr>
          <p:cNvSpPr txBox="1"/>
          <p:nvPr/>
        </p:nvSpPr>
        <p:spPr>
          <a:xfrm>
            <a:off x="2279586" y="529788"/>
            <a:ext cx="5218494" cy="1328023"/>
          </a:xfrm>
          <a:prstGeom prst="round2DiagRect">
            <a:avLst/>
          </a:prstGeom>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pPr algn="ctr"/>
            <a:r>
              <a:rPr lang="en-US" dirty="0">
                <a:solidFill>
                  <a:schemeClr val="accent6"/>
                </a:solidFill>
                <a:latin typeface="Josefin Slab" panose="02000000000000000000" pitchFamily="2" charset="77"/>
              </a:rPr>
              <a:t>The sorority logo has parallels to the sorority creating a relationship between the two brands—however the flames of the Torch motifs are reflective of each individual organization.</a:t>
            </a:r>
          </a:p>
        </p:txBody>
      </p:sp>
      <p:cxnSp>
        <p:nvCxnSpPr>
          <p:cNvPr id="8" name="Elbow Connector 7">
            <a:extLst>
              <a:ext uri="{FF2B5EF4-FFF2-40B4-BE49-F238E27FC236}">
                <a16:creationId xmlns:a16="http://schemas.microsoft.com/office/drawing/2014/main" id="{20286912-64E9-F541-8C0F-8EE77FC0B66F}"/>
              </a:ext>
            </a:extLst>
          </p:cNvPr>
          <p:cNvCxnSpPr>
            <a:cxnSpLocks/>
            <a:endCxn id="11" idx="1"/>
          </p:cNvCxnSpPr>
          <p:nvPr/>
        </p:nvCxnSpPr>
        <p:spPr>
          <a:xfrm rot="10800000" flipH="1">
            <a:off x="873761" y="1857811"/>
            <a:ext cx="4015072" cy="1568028"/>
          </a:xfrm>
          <a:prstGeom prst="bentConnector4">
            <a:avLst>
              <a:gd name="adj1" fmla="val -4288"/>
              <a:gd name="adj2" fmla="val 83470"/>
            </a:avLst>
          </a:prstGeom>
          <a:ln>
            <a:solidFill>
              <a:schemeClr val="accent3"/>
            </a:solidFill>
            <a:headEnd type="oval"/>
            <a:tailEnd type="triangle"/>
          </a:ln>
        </p:spPr>
        <p:style>
          <a:lnRef idx="3">
            <a:schemeClr val="accent5"/>
          </a:lnRef>
          <a:fillRef idx="0">
            <a:schemeClr val="accent5"/>
          </a:fillRef>
          <a:effectRef idx="2">
            <a:schemeClr val="accent5"/>
          </a:effectRef>
          <a:fontRef idx="minor">
            <a:schemeClr val="tx1"/>
          </a:fontRef>
        </p:style>
      </p:cxnSp>
      <p:grpSp>
        <p:nvGrpSpPr>
          <p:cNvPr id="3" name="Group 2">
            <a:extLst>
              <a:ext uri="{FF2B5EF4-FFF2-40B4-BE49-F238E27FC236}">
                <a16:creationId xmlns:a16="http://schemas.microsoft.com/office/drawing/2014/main" id="{A891195B-5961-B349-AB46-E8905C63A8C8}"/>
              </a:ext>
            </a:extLst>
          </p:cNvPr>
          <p:cNvGrpSpPr/>
          <p:nvPr/>
        </p:nvGrpSpPr>
        <p:grpSpPr>
          <a:xfrm>
            <a:off x="785077" y="4627998"/>
            <a:ext cx="10724510" cy="1634490"/>
            <a:chOff x="785077" y="4627998"/>
            <a:chExt cx="10724510" cy="1634490"/>
          </a:xfrm>
        </p:grpSpPr>
        <p:grpSp>
          <p:nvGrpSpPr>
            <p:cNvPr id="10" name="Group 9">
              <a:extLst>
                <a:ext uri="{FF2B5EF4-FFF2-40B4-BE49-F238E27FC236}">
                  <a16:creationId xmlns:a16="http://schemas.microsoft.com/office/drawing/2014/main" id="{12C95FE9-9586-F642-8048-CAFE8AE05DAA}"/>
                </a:ext>
              </a:extLst>
            </p:cNvPr>
            <p:cNvGrpSpPr/>
            <p:nvPr/>
          </p:nvGrpSpPr>
          <p:grpSpPr>
            <a:xfrm>
              <a:off x="785077" y="4627998"/>
              <a:ext cx="8626470" cy="1634490"/>
              <a:chOff x="785077" y="4627998"/>
              <a:chExt cx="8626470" cy="1634490"/>
            </a:xfrm>
          </p:grpSpPr>
          <p:sp>
            <p:nvSpPr>
              <p:cNvPr id="12" name="TextBox 11">
                <a:extLst>
                  <a:ext uri="{FF2B5EF4-FFF2-40B4-BE49-F238E27FC236}">
                    <a16:creationId xmlns:a16="http://schemas.microsoft.com/office/drawing/2014/main" id="{13408ED2-F8A3-5245-A603-9DE15445762C}"/>
                  </a:ext>
                </a:extLst>
              </p:cNvPr>
              <p:cNvSpPr txBox="1"/>
              <p:nvPr/>
            </p:nvSpPr>
            <p:spPr>
              <a:xfrm>
                <a:off x="785077" y="4775200"/>
                <a:ext cx="5310923" cy="1487288"/>
              </a:xfrm>
              <a:prstGeom prst="round2DiagRect">
                <a:avLst/>
              </a:prstGeom>
              <a:ln/>
            </p:spPr>
            <p:style>
              <a:lnRef idx="1">
                <a:schemeClr val="accent3"/>
              </a:lnRef>
              <a:fillRef idx="3">
                <a:schemeClr val="accent3"/>
              </a:fillRef>
              <a:effectRef idx="2">
                <a:schemeClr val="accent3"/>
              </a:effectRef>
              <a:fontRef idx="minor">
                <a:schemeClr val="lt1"/>
              </a:fontRef>
            </p:style>
            <p:txBody>
              <a:bodyPr wrap="square" rtlCol="0" anchor="ctr">
                <a:noAutofit/>
              </a:bodyPr>
              <a:lstStyle/>
              <a:p>
                <a:pPr algn="ctr"/>
                <a:r>
                  <a:rPr lang="en-US" spc="100" dirty="0">
                    <a:solidFill>
                      <a:schemeClr val="accent6"/>
                    </a:solidFill>
                    <a:latin typeface="Josefin Sans" pitchFamily="2" charset="77"/>
                  </a:rPr>
                  <a:t>PRIMARY TEXT</a:t>
                </a:r>
              </a:p>
              <a:p>
                <a:pPr algn="ctr"/>
                <a:r>
                  <a:rPr lang="en-US" dirty="0">
                    <a:solidFill>
                      <a:schemeClr val="accent6"/>
                    </a:solidFill>
                    <a:latin typeface="Josefin Slab" panose="02000000000000000000" pitchFamily="2" charset="77"/>
                  </a:rPr>
                  <a:t>As </a:t>
                </a:r>
                <a:r>
                  <a:rPr lang="en-US" b="1" dirty="0" err="1">
                    <a:solidFill>
                      <a:schemeClr val="accent6"/>
                    </a:solidFill>
                    <a:latin typeface="Josefin Slab" panose="02000000000000000000" pitchFamily="2" charset="77"/>
                  </a:rPr>
                  <a:t>Josefin</a:t>
                </a:r>
                <a:r>
                  <a:rPr lang="en-US" b="1" dirty="0">
                    <a:solidFill>
                      <a:schemeClr val="accent6"/>
                    </a:solidFill>
                    <a:latin typeface="Josefin Slab" panose="02000000000000000000" pitchFamily="2" charset="77"/>
                  </a:rPr>
                  <a:t> Slab </a:t>
                </a:r>
                <a:r>
                  <a:rPr lang="en-US" dirty="0">
                    <a:solidFill>
                      <a:schemeClr val="accent6"/>
                    </a:solidFill>
                    <a:latin typeface="Josefin Slab" panose="02000000000000000000" pitchFamily="2" charset="77"/>
                  </a:rPr>
                  <a:t>is in the same family as </a:t>
                </a:r>
                <a:br>
                  <a:rPr lang="en-US" dirty="0">
                    <a:solidFill>
                      <a:schemeClr val="accent6"/>
                    </a:solidFill>
                    <a:latin typeface="Josefin Slab" panose="02000000000000000000" pitchFamily="2" charset="77"/>
                  </a:rPr>
                </a:br>
                <a:r>
                  <a:rPr lang="en-US" dirty="0" err="1">
                    <a:solidFill>
                      <a:schemeClr val="accent6"/>
                    </a:solidFill>
                    <a:latin typeface="Josefin Slab" panose="02000000000000000000" pitchFamily="2" charset="77"/>
                  </a:rPr>
                  <a:t>Josefin</a:t>
                </a:r>
                <a:r>
                  <a:rPr lang="en-US" dirty="0">
                    <a:solidFill>
                      <a:schemeClr val="accent6"/>
                    </a:solidFill>
                    <a:latin typeface="Josefin Slab" panose="02000000000000000000" pitchFamily="2" charset="77"/>
                  </a:rPr>
                  <a:t> Sans, it’s a perfect pairing to the display typefaces while bringing plenty of personality to both the sorority and Foundation.</a:t>
                </a:r>
              </a:p>
            </p:txBody>
          </p:sp>
          <p:cxnSp>
            <p:nvCxnSpPr>
              <p:cNvPr id="13" name="Elbow Connector 12">
                <a:extLst>
                  <a:ext uri="{FF2B5EF4-FFF2-40B4-BE49-F238E27FC236}">
                    <a16:creationId xmlns:a16="http://schemas.microsoft.com/office/drawing/2014/main" id="{6799B9CC-6C9C-9547-9AB1-4BAF528EF2FB}"/>
                  </a:ext>
                </a:extLst>
              </p:cNvPr>
              <p:cNvCxnSpPr>
                <a:cxnSpLocks/>
                <a:endCxn id="12" idx="0"/>
              </p:cNvCxnSpPr>
              <p:nvPr/>
            </p:nvCxnSpPr>
            <p:spPr>
              <a:xfrm rot="16200000" flipH="1" flipV="1">
                <a:off x="7308351" y="3415647"/>
                <a:ext cx="890846" cy="3315547"/>
              </a:xfrm>
              <a:prstGeom prst="bentConnector4">
                <a:avLst>
                  <a:gd name="adj1" fmla="val -7603"/>
                  <a:gd name="adj2" fmla="val 59423"/>
                </a:avLst>
              </a:prstGeom>
              <a:ln>
                <a:solidFill>
                  <a:schemeClr val="accent3"/>
                </a:solidFill>
                <a:headEnd type="oval"/>
                <a:tailEnd type="triangle"/>
              </a:ln>
            </p:spPr>
            <p:style>
              <a:lnRef idx="3">
                <a:schemeClr val="accent5"/>
              </a:lnRef>
              <a:fillRef idx="0">
                <a:schemeClr val="accent5"/>
              </a:fillRef>
              <a:effectRef idx="2">
                <a:schemeClr val="accent5"/>
              </a:effectRef>
              <a:fontRef idx="minor">
                <a:schemeClr val="tx1"/>
              </a:fontRef>
            </p:style>
          </p:cxnSp>
        </p:grpSp>
        <p:sp>
          <p:nvSpPr>
            <p:cNvPr id="14" name="TextBox 13">
              <a:extLst>
                <a:ext uri="{FF2B5EF4-FFF2-40B4-BE49-F238E27FC236}">
                  <a16:creationId xmlns:a16="http://schemas.microsoft.com/office/drawing/2014/main" id="{71AD1BF2-7927-614E-A4E5-701A01F4B45D}"/>
                </a:ext>
              </a:extLst>
            </p:cNvPr>
            <p:cNvSpPr txBox="1"/>
            <p:nvPr/>
          </p:nvSpPr>
          <p:spPr>
            <a:xfrm>
              <a:off x="7313507" y="4627998"/>
              <a:ext cx="4196080" cy="1634490"/>
            </a:xfrm>
            <a:prstGeom prst="round2DiagRect">
              <a:avLst/>
            </a:prstGeom>
            <a:noFill/>
            <a:ln>
              <a:noFill/>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pPr algn="ctr"/>
              <a:r>
                <a:rPr lang="en-US" spc="100" dirty="0">
                  <a:solidFill>
                    <a:schemeClr val="accent6"/>
                  </a:solidFill>
                  <a:latin typeface="Josefin Sans" pitchFamily="2" charset="77"/>
                </a:rPr>
                <a:t>SECONDARY DISPLAY</a:t>
              </a:r>
              <a:endParaRPr lang="en-US" dirty="0">
                <a:solidFill>
                  <a:schemeClr val="accent6"/>
                </a:solidFill>
                <a:latin typeface="Josefin Slab" panose="02000000000000000000" pitchFamily="2" charset="77"/>
              </a:endParaRPr>
            </a:p>
            <a:p>
              <a:pPr algn="ctr"/>
              <a:r>
                <a:rPr lang="en-US" dirty="0">
                  <a:solidFill>
                    <a:schemeClr val="accent6"/>
                  </a:solidFill>
                  <a:latin typeface="Josefin Slab" panose="02000000000000000000" pitchFamily="2" charset="77"/>
                </a:rPr>
                <a:t>The consistent strokes of </a:t>
              </a:r>
              <a:r>
                <a:rPr lang="en-US" b="1" dirty="0" err="1">
                  <a:solidFill>
                    <a:schemeClr val="accent6"/>
                  </a:solidFill>
                  <a:latin typeface="Josefin Slab" panose="02000000000000000000" pitchFamily="2" charset="77"/>
                </a:rPr>
                <a:t>Josefin</a:t>
              </a:r>
              <a:r>
                <a:rPr lang="en-US" b="1" dirty="0">
                  <a:solidFill>
                    <a:schemeClr val="accent6"/>
                  </a:solidFill>
                  <a:latin typeface="Josefin Slab" panose="02000000000000000000" pitchFamily="2" charset="77"/>
                </a:rPr>
                <a:t> Sans </a:t>
              </a:r>
              <a:r>
                <a:rPr lang="en-US" dirty="0">
                  <a:solidFill>
                    <a:schemeClr val="accent6"/>
                  </a:solidFill>
                  <a:latin typeface="Josefin Slab" panose="02000000000000000000" pitchFamily="2" charset="77"/>
                </a:rPr>
                <a:t>bring a balance of steadiness that speaks to both younger generations of the sorority and decades-long sisters.</a:t>
              </a:r>
            </a:p>
          </p:txBody>
        </p:sp>
      </p:grpSp>
    </p:spTree>
    <p:extLst>
      <p:ext uri="{BB962C8B-B14F-4D97-AF65-F5344CB8AC3E}">
        <p14:creationId xmlns:p14="http://schemas.microsoft.com/office/powerpoint/2010/main" val="286862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2000"/>
                                        <p:tgtEl>
                                          <p:spTgt spid="8"/>
                                        </p:tgtEl>
                                      </p:cBhvr>
                                    </p:animEffect>
                                  </p:childTnLst>
                                </p:cTn>
                              </p:par>
                              <p:par>
                                <p:cTn id="14" presetID="22" presetClass="entr" presetSubtype="4" fill="hold" grpId="0" nodeType="withEffect">
                                  <p:stCondLst>
                                    <p:cond delay="200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3DBA27-F47A-CE41-B7F0-BCC0D7293F2D}"/>
              </a:ext>
            </a:extLst>
          </p:cNvPr>
          <p:cNvPicPr>
            <a:picLocks noChangeAspect="1"/>
          </p:cNvPicPr>
          <p:nvPr/>
        </p:nvPicPr>
        <p:blipFill>
          <a:blip r:embed="rId2"/>
          <a:stretch>
            <a:fillRect/>
          </a:stretch>
        </p:blipFill>
        <p:spPr>
          <a:xfrm>
            <a:off x="2889563" y="729543"/>
            <a:ext cx="2526609" cy="5157051"/>
          </a:xfrm>
          <a:prstGeom prst="rect">
            <a:avLst/>
          </a:prstGeom>
        </p:spPr>
      </p:pic>
      <p:pic>
        <p:nvPicPr>
          <p:cNvPr id="5" name="Picture 4">
            <a:extLst>
              <a:ext uri="{FF2B5EF4-FFF2-40B4-BE49-F238E27FC236}">
                <a16:creationId xmlns:a16="http://schemas.microsoft.com/office/drawing/2014/main" id="{18E2046D-90CB-894E-9665-026E13FB298A}"/>
              </a:ext>
            </a:extLst>
          </p:cNvPr>
          <p:cNvPicPr>
            <a:picLocks noChangeAspect="1"/>
          </p:cNvPicPr>
          <p:nvPr/>
        </p:nvPicPr>
        <p:blipFill>
          <a:blip r:embed="rId3">
            <a:alphaModFix/>
          </a:blip>
          <a:stretch>
            <a:fillRect/>
          </a:stretch>
        </p:blipFill>
        <p:spPr>
          <a:xfrm>
            <a:off x="6569500" y="735581"/>
            <a:ext cx="2613660" cy="5158084"/>
          </a:xfrm>
          <a:prstGeom prst="rect">
            <a:avLst/>
          </a:prstGeom>
        </p:spPr>
      </p:pic>
      <p:sp>
        <p:nvSpPr>
          <p:cNvPr id="24" name="TextBox 23">
            <a:extLst>
              <a:ext uri="{FF2B5EF4-FFF2-40B4-BE49-F238E27FC236}">
                <a16:creationId xmlns:a16="http://schemas.microsoft.com/office/drawing/2014/main" id="{3B0ABAC5-6FC8-184F-A5B1-7F73953A8B00}"/>
              </a:ext>
            </a:extLst>
          </p:cNvPr>
          <p:cNvSpPr txBox="1"/>
          <p:nvPr/>
        </p:nvSpPr>
        <p:spPr>
          <a:xfrm>
            <a:off x="9379122" y="798558"/>
            <a:ext cx="2077909" cy="5019020"/>
          </a:xfrm>
          <a:prstGeom prst="round2Diag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400" dirty="0">
                <a:solidFill>
                  <a:schemeClr val="accent6"/>
                </a:solidFill>
                <a:latin typeface="Josefin Sans" pitchFamily="2" charset="77"/>
              </a:rPr>
              <a:t>Sigma Delta Tau Sorority</a:t>
            </a:r>
          </a:p>
          <a:p>
            <a:pPr algn="ctr"/>
            <a:r>
              <a:rPr lang="en-US" sz="1400" dirty="0">
                <a:solidFill>
                  <a:schemeClr val="accent6"/>
                </a:solidFill>
                <a:latin typeface="Josefin Slab" panose="02000000000000000000" pitchFamily="2" charset="77"/>
              </a:rPr>
              <a:t>The four flames on the sides represent the sorority’s four values, while the fifth, center flame—reflective of the drops on the Sigma Delta Tau Crest—represents the mission of the organization. </a:t>
            </a:r>
          </a:p>
          <a:p>
            <a:pPr algn="ctr"/>
            <a:endParaRPr lang="en-US" sz="1400" dirty="0">
              <a:solidFill>
                <a:schemeClr val="accent6"/>
              </a:solidFill>
              <a:latin typeface="Josefin Slab" panose="02000000000000000000" pitchFamily="2" charset="77"/>
            </a:endParaRPr>
          </a:p>
          <a:p>
            <a:pPr algn="ctr"/>
            <a:r>
              <a:rPr lang="en-US" sz="1400" dirty="0">
                <a:solidFill>
                  <a:schemeClr val="accent6"/>
                </a:solidFill>
                <a:latin typeface="Josefin Slab" panose="02000000000000000000" pitchFamily="2" charset="77"/>
              </a:rPr>
              <a:t>The Star of David in the center flame is symbolic to the organization’s Jewish heritage.</a:t>
            </a:r>
          </a:p>
          <a:p>
            <a:pPr algn="ctr"/>
            <a:endParaRPr lang="en-US" sz="1400" dirty="0">
              <a:solidFill>
                <a:schemeClr val="accent6"/>
              </a:solidFill>
              <a:latin typeface="Josefin Slab" panose="02000000000000000000" pitchFamily="2" charset="77"/>
            </a:endParaRPr>
          </a:p>
          <a:p>
            <a:pPr algn="ctr"/>
            <a:r>
              <a:rPr lang="en-US" sz="1400" dirty="0">
                <a:solidFill>
                  <a:schemeClr val="accent6"/>
                </a:solidFill>
                <a:latin typeface="Josefin Slab" panose="02000000000000000000" pitchFamily="2" charset="77"/>
              </a:rPr>
              <a:t>The colors in the flames are pulled from Lapis Lazuli, the jewel of Sigma Delta Tau.</a:t>
            </a:r>
          </a:p>
        </p:txBody>
      </p:sp>
    </p:spTree>
    <p:extLst>
      <p:ext uri="{BB962C8B-B14F-4D97-AF65-F5344CB8AC3E}">
        <p14:creationId xmlns:p14="http://schemas.microsoft.com/office/powerpoint/2010/main" val="1537084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6D3B087-B422-E846-99C7-1E07E8B10ABF}"/>
              </a:ext>
            </a:extLst>
          </p:cNvPr>
          <p:cNvSpPr/>
          <p:nvPr/>
        </p:nvSpPr>
        <p:spPr>
          <a:xfrm>
            <a:off x="5200359" y="4717238"/>
            <a:ext cx="5963844" cy="1267655"/>
          </a:xfrm>
          <a:prstGeom prst="rect">
            <a:avLst/>
          </a:prstGeom>
        </p:spPr>
        <p:txBody>
          <a:bodyPr wrap="square">
            <a:spAutoFit/>
          </a:bodyPr>
          <a:lstStyle/>
          <a:p>
            <a:pPr algn="ctr">
              <a:lnSpc>
                <a:spcPts val="2300"/>
              </a:lnSpc>
            </a:pPr>
            <a:r>
              <a:rPr lang="en-US" dirty="0">
                <a:solidFill>
                  <a:schemeClr val="bg2">
                    <a:lumMod val="50000"/>
                  </a:schemeClr>
                </a:solidFill>
                <a:latin typeface="Josefin Slab" panose="02000000000000000000" pitchFamily="2" charset="77"/>
              </a:rPr>
              <a:t>The new look of the Foundation highlights the support it sets out to give all Sigma Delta Tau sisters, while making it both modern and relatable—from collegiate sisters to those who have been upholding traditions for decades.</a:t>
            </a:r>
          </a:p>
        </p:txBody>
      </p:sp>
      <p:sp>
        <p:nvSpPr>
          <p:cNvPr id="4" name="Title 3">
            <a:extLst>
              <a:ext uri="{FF2B5EF4-FFF2-40B4-BE49-F238E27FC236}">
                <a16:creationId xmlns:a16="http://schemas.microsoft.com/office/drawing/2014/main" id="{CCC2133D-5E08-EF4F-9CD2-3F86A5FB2255}"/>
              </a:ext>
            </a:extLst>
          </p:cNvPr>
          <p:cNvSpPr>
            <a:spLocks noGrp="1"/>
          </p:cNvSpPr>
          <p:nvPr>
            <p:ph type="ctrTitle"/>
          </p:nvPr>
        </p:nvSpPr>
        <p:spPr/>
        <p:txBody>
          <a:bodyPr/>
          <a:lstStyle/>
          <a:p>
            <a:r>
              <a:rPr lang="en-US" dirty="0"/>
              <a:t>Sigma Delta Tau Foundation</a:t>
            </a:r>
          </a:p>
        </p:txBody>
      </p:sp>
      <p:sp>
        <p:nvSpPr>
          <p:cNvPr id="9" name="Subtitle 8">
            <a:extLst>
              <a:ext uri="{FF2B5EF4-FFF2-40B4-BE49-F238E27FC236}">
                <a16:creationId xmlns:a16="http://schemas.microsoft.com/office/drawing/2014/main" id="{D597257E-DC9F-334C-BC40-CADB54D59D0A}"/>
              </a:ext>
            </a:extLst>
          </p:cNvPr>
          <p:cNvSpPr>
            <a:spLocks noGrp="1"/>
          </p:cNvSpPr>
          <p:nvPr>
            <p:ph type="subTitle" idx="1"/>
          </p:nvPr>
        </p:nvSpPr>
        <p:spPr>
          <a:xfrm>
            <a:off x="4668714" y="3602038"/>
            <a:ext cx="7027135" cy="1023125"/>
          </a:xfrm>
        </p:spPr>
        <p:txBody>
          <a:bodyPr/>
          <a:lstStyle/>
          <a:p>
            <a:r>
              <a:rPr lang="en-US" dirty="0"/>
              <a:t>Lighting the Way</a:t>
            </a:r>
          </a:p>
        </p:txBody>
      </p:sp>
    </p:spTree>
    <p:extLst>
      <p:ext uri="{BB962C8B-B14F-4D97-AF65-F5344CB8AC3E}">
        <p14:creationId xmlns:p14="http://schemas.microsoft.com/office/powerpoint/2010/main" val="2274240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E3EC0E-905E-6D4A-AC33-B1C094FD99F8}"/>
              </a:ext>
            </a:extLst>
          </p:cNvPr>
          <p:cNvPicPr>
            <a:picLocks noChangeAspect="1"/>
          </p:cNvPicPr>
          <p:nvPr/>
        </p:nvPicPr>
        <p:blipFill>
          <a:blip r:embed="rId2"/>
          <a:stretch>
            <a:fillRect/>
          </a:stretch>
        </p:blipFill>
        <p:spPr>
          <a:xfrm>
            <a:off x="873760" y="5192983"/>
            <a:ext cx="2075915" cy="984533"/>
          </a:xfrm>
          <a:prstGeom prst="rect">
            <a:avLst/>
          </a:prstGeom>
        </p:spPr>
      </p:pic>
      <p:pic>
        <p:nvPicPr>
          <p:cNvPr id="6" name="Picture 5">
            <a:extLst>
              <a:ext uri="{FF2B5EF4-FFF2-40B4-BE49-F238E27FC236}">
                <a16:creationId xmlns:a16="http://schemas.microsoft.com/office/drawing/2014/main" id="{BDEF90EE-A899-8F41-9159-7E07899A9E42}"/>
              </a:ext>
            </a:extLst>
          </p:cNvPr>
          <p:cNvPicPr>
            <a:picLocks noChangeAspect="1"/>
          </p:cNvPicPr>
          <p:nvPr/>
        </p:nvPicPr>
        <p:blipFill>
          <a:blip r:embed="rId3"/>
          <a:stretch>
            <a:fillRect/>
          </a:stretch>
        </p:blipFill>
        <p:spPr>
          <a:xfrm>
            <a:off x="3630544" y="5192983"/>
            <a:ext cx="2281979" cy="984533"/>
          </a:xfrm>
          <a:prstGeom prst="rect">
            <a:avLst/>
          </a:prstGeom>
        </p:spPr>
      </p:pic>
      <p:pic>
        <p:nvPicPr>
          <p:cNvPr id="7" name="Picture 6">
            <a:extLst>
              <a:ext uri="{FF2B5EF4-FFF2-40B4-BE49-F238E27FC236}">
                <a16:creationId xmlns:a16="http://schemas.microsoft.com/office/drawing/2014/main" id="{82B7F1F4-CB6C-914D-99B9-5E2D67ABB2DB}"/>
              </a:ext>
            </a:extLst>
          </p:cNvPr>
          <p:cNvPicPr>
            <a:picLocks noChangeAspect="1"/>
          </p:cNvPicPr>
          <p:nvPr/>
        </p:nvPicPr>
        <p:blipFill>
          <a:blip r:embed="rId4"/>
          <a:stretch>
            <a:fillRect/>
          </a:stretch>
        </p:blipFill>
        <p:spPr>
          <a:xfrm>
            <a:off x="6593391" y="5192983"/>
            <a:ext cx="2426988" cy="984533"/>
          </a:xfrm>
          <a:prstGeom prst="rect">
            <a:avLst/>
          </a:prstGeom>
        </p:spPr>
      </p:pic>
      <p:sp>
        <p:nvSpPr>
          <p:cNvPr id="17" name="Oval 16">
            <a:extLst>
              <a:ext uri="{FF2B5EF4-FFF2-40B4-BE49-F238E27FC236}">
                <a16:creationId xmlns:a16="http://schemas.microsoft.com/office/drawing/2014/main" id="{FF14D84C-912A-7245-B425-2C9F3912B5FB}"/>
              </a:ext>
            </a:extLst>
          </p:cNvPr>
          <p:cNvSpPr/>
          <p:nvPr/>
        </p:nvSpPr>
        <p:spPr>
          <a:xfrm>
            <a:off x="8117229" y="2720532"/>
            <a:ext cx="2089302" cy="20893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103BCD1A-EC0F-6B4A-AAEA-56131D6667F5}"/>
              </a:ext>
            </a:extLst>
          </p:cNvPr>
          <p:cNvSpPr/>
          <p:nvPr/>
        </p:nvSpPr>
        <p:spPr>
          <a:xfrm>
            <a:off x="873760" y="3223588"/>
            <a:ext cx="1586246" cy="158624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6FAC41B-34C9-734F-9C3C-4ADE122F2FDE}"/>
              </a:ext>
            </a:extLst>
          </p:cNvPr>
          <p:cNvSpPr/>
          <p:nvPr/>
        </p:nvSpPr>
        <p:spPr>
          <a:xfrm>
            <a:off x="2251555" y="3223588"/>
            <a:ext cx="1586246" cy="158624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95F7336-DE52-4C43-ACE7-97501FA9421F}"/>
              </a:ext>
            </a:extLst>
          </p:cNvPr>
          <p:cNvSpPr/>
          <p:nvPr/>
        </p:nvSpPr>
        <p:spPr>
          <a:xfrm>
            <a:off x="3629350" y="3223588"/>
            <a:ext cx="1586246" cy="158624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68DEE6D-1A24-9D46-B1E0-2565F17B5BEE}"/>
              </a:ext>
            </a:extLst>
          </p:cNvPr>
          <p:cNvSpPr/>
          <p:nvPr/>
        </p:nvSpPr>
        <p:spPr>
          <a:xfrm>
            <a:off x="5007145" y="3223588"/>
            <a:ext cx="1586246" cy="158624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013593B-08F4-B34B-96EA-1FAB1EDCA4F7}"/>
              </a:ext>
            </a:extLst>
          </p:cNvPr>
          <p:cNvSpPr/>
          <p:nvPr/>
        </p:nvSpPr>
        <p:spPr>
          <a:xfrm>
            <a:off x="6384939" y="3223588"/>
            <a:ext cx="1586246" cy="1586246"/>
          </a:xfrm>
          <a:prstGeom prst="ellipse">
            <a:avLst/>
          </a:prstGeom>
          <a:solidFill>
            <a:srgbClr val="B17B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86B915E-53AB-3F4F-A606-C25F16F9E0BE}"/>
              </a:ext>
            </a:extLst>
          </p:cNvPr>
          <p:cNvSpPr/>
          <p:nvPr/>
        </p:nvSpPr>
        <p:spPr>
          <a:xfrm>
            <a:off x="9301960" y="1975781"/>
            <a:ext cx="2089302" cy="20893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C9CF8289-C495-CA41-B859-D65212A9EB36}"/>
              </a:ext>
            </a:extLst>
          </p:cNvPr>
          <p:cNvPicPr>
            <a:picLocks noChangeAspect="1"/>
          </p:cNvPicPr>
          <p:nvPr/>
        </p:nvPicPr>
        <p:blipFill>
          <a:blip r:embed="rId5"/>
          <a:stretch>
            <a:fillRect/>
          </a:stretch>
        </p:blipFill>
        <p:spPr>
          <a:xfrm>
            <a:off x="873759" y="586936"/>
            <a:ext cx="10444482" cy="2276126"/>
          </a:xfrm>
          <a:prstGeom prst="rect">
            <a:avLst/>
          </a:prstGeom>
        </p:spPr>
      </p:pic>
    </p:spTree>
    <p:extLst>
      <p:ext uri="{BB962C8B-B14F-4D97-AF65-F5344CB8AC3E}">
        <p14:creationId xmlns:p14="http://schemas.microsoft.com/office/powerpoint/2010/main" val="41083063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549FD-AE34-C046-9AB5-A473FBF0851E}"/>
              </a:ext>
            </a:extLst>
          </p:cNvPr>
          <p:cNvSpPr>
            <a:spLocks noGrp="1"/>
          </p:cNvSpPr>
          <p:nvPr>
            <p:ph type="ctrTitle"/>
          </p:nvPr>
        </p:nvSpPr>
        <p:spPr/>
        <p:txBody>
          <a:bodyPr/>
          <a:lstStyle/>
          <a:p>
            <a:r>
              <a:rPr lang="en-US" dirty="0"/>
              <a:t>The End</a:t>
            </a:r>
          </a:p>
        </p:txBody>
      </p:sp>
      <p:sp>
        <p:nvSpPr>
          <p:cNvPr id="3" name="Subtitle 2">
            <a:extLst>
              <a:ext uri="{FF2B5EF4-FFF2-40B4-BE49-F238E27FC236}">
                <a16:creationId xmlns:a16="http://schemas.microsoft.com/office/drawing/2014/main" id="{2797512D-B034-344A-8467-951F9DBD5E75}"/>
              </a:ext>
            </a:extLst>
          </p:cNvPr>
          <p:cNvSpPr>
            <a:spLocks noGrp="1"/>
          </p:cNvSpPr>
          <p:nvPr>
            <p:ph type="subTitle" idx="1"/>
          </p:nvPr>
        </p:nvSpPr>
        <p:spPr/>
        <p:txBody>
          <a:bodyPr/>
          <a:lstStyle/>
          <a:p>
            <a:r>
              <a:rPr lang="en-US" dirty="0">
                <a:solidFill>
                  <a:schemeClr val="tx2"/>
                </a:solidFill>
              </a:rPr>
              <a:t>Questions, comments, or concerns?</a:t>
            </a:r>
          </a:p>
        </p:txBody>
      </p:sp>
    </p:spTree>
    <p:extLst>
      <p:ext uri="{BB962C8B-B14F-4D97-AF65-F5344CB8AC3E}">
        <p14:creationId xmlns:p14="http://schemas.microsoft.com/office/powerpoint/2010/main" val="2079535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83A41F-23D0-CE45-A087-92B3EC0ACDA1}"/>
              </a:ext>
            </a:extLst>
          </p:cNvPr>
          <p:cNvSpPr>
            <a:spLocks noGrp="1"/>
          </p:cNvSpPr>
          <p:nvPr>
            <p:ph type="title"/>
          </p:nvPr>
        </p:nvSpPr>
        <p:spPr>
          <a:xfrm>
            <a:off x="726937" y="544512"/>
            <a:ext cx="10720490" cy="801239"/>
          </a:xfrm>
        </p:spPr>
        <p:txBody>
          <a:bodyPr/>
          <a:lstStyle/>
          <a:p>
            <a:r>
              <a:rPr lang="en-US" dirty="0"/>
              <a:t>Values</a:t>
            </a:r>
          </a:p>
        </p:txBody>
      </p:sp>
      <p:sp>
        <p:nvSpPr>
          <p:cNvPr id="8" name="Oval 7">
            <a:extLst>
              <a:ext uri="{FF2B5EF4-FFF2-40B4-BE49-F238E27FC236}">
                <a16:creationId xmlns:a16="http://schemas.microsoft.com/office/drawing/2014/main" id="{33E748D8-63CD-C348-9371-4F7C76AFAAB1}"/>
              </a:ext>
            </a:extLst>
          </p:cNvPr>
          <p:cNvSpPr/>
          <p:nvPr/>
        </p:nvSpPr>
        <p:spPr>
          <a:xfrm>
            <a:off x="739588" y="1465731"/>
            <a:ext cx="2259106" cy="225910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BA56C06-7D15-C148-AAFB-63D9254E2C9B}"/>
              </a:ext>
            </a:extLst>
          </p:cNvPr>
          <p:cNvSpPr/>
          <p:nvPr/>
        </p:nvSpPr>
        <p:spPr>
          <a:xfrm>
            <a:off x="3575423" y="1465731"/>
            <a:ext cx="2259106" cy="22591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145B771-162D-334C-9095-AC91312B3963}"/>
              </a:ext>
            </a:extLst>
          </p:cNvPr>
          <p:cNvSpPr/>
          <p:nvPr/>
        </p:nvSpPr>
        <p:spPr>
          <a:xfrm>
            <a:off x="6411258" y="1465731"/>
            <a:ext cx="2259106" cy="225910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430A14E-9D78-1E40-92B8-4FF01A4EA8E1}"/>
              </a:ext>
            </a:extLst>
          </p:cNvPr>
          <p:cNvSpPr/>
          <p:nvPr/>
        </p:nvSpPr>
        <p:spPr>
          <a:xfrm>
            <a:off x="9247094" y="1465731"/>
            <a:ext cx="2259106" cy="225910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1A4F710-C094-2342-8259-049267E1AB58}"/>
              </a:ext>
            </a:extLst>
          </p:cNvPr>
          <p:cNvPicPr>
            <a:picLocks noChangeAspect="1"/>
          </p:cNvPicPr>
          <p:nvPr/>
        </p:nvPicPr>
        <p:blipFill>
          <a:blip r:embed="rId3"/>
          <a:stretch>
            <a:fillRect/>
          </a:stretch>
        </p:blipFill>
        <p:spPr>
          <a:xfrm>
            <a:off x="793376" y="1753248"/>
            <a:ext cx="2151530" cy="2151530"/>
          </a:xfrm>
          <a:prstGeom prst="rect">
            <a:avLst/>
          </a:prstGeom>
        </p:spPr>
      </p:pic>
      <p:pic>
        <p:nvPicPr>
          <p:cNvPr id="13" name="Picture 12">
            <a:extLst>
              <a:ext uri="{FF2B5EF4-FFF2-40B4-BE49-F238E27FC236}">
                <a16:creationId xmlns:a16="http://schemas.microsoft.com/office/drawing/2014/main" id="{AC2F8F4A-333A-F843-83B3-3E304C3D71AE}"/>
              </a:ext>
            </a:extLst>
          </p:cNvPr>
          <p:cNvPicPr>
            <a:picLocks noChangeAspect="1"/>
          </p:cNvPicPr>
          <p:nvPr/>
        </p:nvPicPr>
        <p:blipFill>
          <a:blip r:embed="rId4"/>
          <a:srcRect/>
          <a:stretch/>
        </p:blipFill>
        <p:spPr>
          <a:xfrm>
            <a:off x="3629211" y="1753248"/>
            <a:ext cx="2151530" cy="2151530"/>
          </a:xfrm>
          <a:prstGeom prst="rect">
            <a:avLst/>
          </a:prstGeom>
        </p:spPr>
      </p:pic>
      <p:pic>
        <p:nvPicPr>
          <p:cNvPr id="14" name="Picture 13">
            <a:extLst>
              <a:ext uri="{FF2B5EF4-FFF2-40B4-BE49-F238E27FC236}">
                <a16:creationId xmlns:a16="http://schemas.microsoft.com/office/drawing/2014/main" id="{87AFA902-4041-6C4B-A794-A5773E6EE956}"/>
              </a:ext>
            </a:extLst>
          </p:cNvPr>
          <p:cNvPicPr>
            <a:picLocks noChangeAspect="1"/>
          </p:cNvPicPr>
          <p:nvPr/>
        </p:nvPicPr>
        <p:blipFill>
          <a:blip r:embed="rId5"/>
          <a:srcRect/>
          <a:stretch/>
        </p:blipFill>
        <p:spPr>
          <a:xfrm>
            <a:off x="6465046" y="1753248"/>
            <a:ext cx="2151530" cy="2151530"/>
          </a:xfrm>
          <a:prstGeom prst="rect">
            <a:avLst/>
          </a:prstGeom>
        </p:spPr>
      </p:pic>
      <p:pic>
        <p:nvPicPr>
          <p:cNvPr id="15" name="Picture 14">
            <a:extLst>
              <a:ext uri="{FF2B5EF4-FFF2-40B4-BE49-F238E27FC236}">
                <a16:creationId xmlns:a16="http://schemas.microsoft.com/office/drawing/2014/main" id="{553E2C9C-B7E9-3B4C-816E-36F951B06C70}"/>
              </a:ext>
            </a:extLst>
          </p:cNvPr>
          <p:cNvPicPr>
            <a:picLocks noChangeAspect="1"/>
          </p:cNvPicPr>
          <p:nvPr/>
        </p:nvPicPr>
        <p:blipFill>
          <a:blip r:embed="rId6"/>
          <a:srcRect/>
          <a:stretch/>
        </p:blipFill>
        <p:spPr>
          <a:xfrm>
            <a:off x="9300881" y="1753248"/>
            <a:ext cx="2151530" cy="2151530"/>
          </a:xfrm>
          <a:prstGeom prst="rect">
            <a:avLst/>
          </a:prstGeom>
        </p:spPr>
      </p:pic>
      <p:sp>
        <p:nvSpPr>
          <p:cNvPr id="16" name="Rectangle 15">
            <a:extLst>
              <a:ext uri="{FF2B5EF4-FFF2-40B4-BE49-F238E27FC236}">
                <a16:creationId xmlns:a16="http://schemas.microsoft.com/office/drawing/2014/main" id="{304320E5-B662-7E4D-B976-735345E73391}"/>
              </a:ext>
            </a:extLst>
          </p:cNvPr>
          <p:cNvSpPr/>
          <p:nvPr/>
        </p:nvSpPr>
        <p:spPr>
          <a:xfrm>
            <a:off x="531158" y="3902692"/>
            <a:ext cx="2675965" cy="2031325"/>
          </a:xfrm>
          <a:prstGeom prst="rect">
            <a:avLst/>
          </a:prstGeom>
        </p:spPr>
        <p:txBody>
          <a:bodyPr wrap="square">
            <a:noAutofit/>
          </a:bodyPr>
          <a:lstStyle/>
          <a:p>
            <a:pPr algn="ctr"/>
            <a:r>
              <a:rPr lang="en-US" dirty="0">
                <a:solidFill>
                  <a:schemeClr val="bg2">
                    <a:lumMod val="25000"/>
                  </a:schemeClr>
                </a:solidFill>
                <a:latin typeface="Josefin Slab" panose="02000000000000000000" pitchFamily="2" charset="77"/>
              </a:rPr>
              <a:t>Enable each member to be her authentic self and empower her to reach her fullest potential through leadership and personal skills for academic and professional success.</a:t>
            </a:r>
          </a:p>
        </p:txBody>
      </p:sp>
      <p:sp>
        <p:nvSpPr>
          <p:cNvPr id="17" name="Rectangle 16">
            <a:extLst>
              <a:ext uri="{FF2B5EF4-FFF2-40B4-BE49-F238E27FC236}">
                <a16:creationId xmlns:a16="http://schemas.microsoft.com/office/drawing/2014/main" id="{D4C838AB-1D48-4A48-85B6-1BC1F0D5A674}"/>
              </a:ext>
            </a:extLst>
          </p:cNvPr>
          <p:cNvSpPr/>
          <p:nvPr/>
        </p:nvSpPr>
        <p:spPr>
          <a:xfrm>
            <a:off x="3366993" y="3902692"/>
            <a:ext cx="2675965" cy="2031325"/>
          </a:xfrm>
          <a:prstGeom prst="rect">
            <a:avLst/>
          </a:prstGeom>
        </p:spPr>
        <p:txBody>
          <a:bodyPr wrap="square">
            <a:noAutofit/>
          </a:bodyPr>
          <a:lstStyle/>
          <a:p>
            <a:pPr algn="ctr"/>
            <a:r>
              <a:rPr lang="en-US" dirty="0">
                <a:solidFill>
                  <a:schemeClr val="bg2">
                    <a:lumMod val="25000"/>
                  </a:schemeClr>
                </a:solidFill>
                <a:latin typeface="Josefin Slab" panose="02000000000000000000" pitchFamily="2" charset="77"/>
              </a:rPr>
              <a:t>Create a sense of belonging and meaningful relationships for sisters, not only in the sorority, but also within the community and world around them.</a:t>
            </a:r>
          </a:p>
        </p:txBody>
      </p:sp>
      <p:sp>
        <p:nvSpPr>
          <p:cNvPr id="18" name="Rectangle 17">
            <a:extLst>
              <a:ext uri="{FF2B5EF4-FFF2-40B4-BE49-F238E27FC236}">
                <a16:creationId xmlns:a16="http://schemas.microsoft.com/office/drawing/2014/main" id="{38BD8C7C-A678-954B-8CA0-50AFAC13B9DF}"/>
              </a:ext>
            </a:extLst>
          </p:cNvPr>
          <p:cNvSpPr/>
          <p:nvPr/>
        </p:nvSpPr>
        <p:spPr>
          <a:xfrm>
            <a:off x="6202828" y="3902692"/>
            <a:ext cx="2675965" cy="2031325"/>
          </a:xfrm>
          <a:prstGeom prst="rect">
            <a:avLst/>
          </a:prstGeom>
        </p:spPr>
        <p:txBody>
          <a:bodyPr wrap="square">
            <a:noAutofit/>
          </a:bodyPr>
          <a:lstStyle/>
          <a:p>
            <a:pPr algn="ctr"/>
            <a:r>
              <a:rPr lang="en-US" dirty="0">
                <a:solidFill>
                  <a:schemeClr val="bg2">
                    <a:lumMod val="25000"/>
                  </a:schemeClr>
                </a:solidFill>
                <a:latin typeface="Josefin Slab" panose="02000000000000000000" pitchFamily="2" charset="77"/>
              </a:rPr>
              <a:t>Participate in a lifetime experience which provides opportunities and a network of personal and professional support for every phase of a sister’s life.</a:t>
            </a:r>
          </a:p>
        </p:txBody>
      </p:sp>
      <p:sp>
        <p:nvSpPr>
          <p:cNvPr id="19" name="Rectangle 18">
            <a:extLst>
              <a:ext uri="{FF2B5EF4-FFF2-40B4-BE49-F238E27FC236}">
                <a16:creationId xmlns:a16="http://schemas.microsoft.com/office/drawing/2014/main" id="{4E943CD1-2452-7242-A43E-DEDD03E19243}"/>
              </a:ext>
            </a:extLst>
          </p:cNvPr>
          <p:cNvSpPr/>
          <p:nvPr/>
        </p:nvSpPr>
        <p:spPr>
          <a:xfrm>
            <a:off x="9038663" y="3902692"/>
            <a:ext cx="2675965" cy="2031325"/>
          </a:xfrm>
          <a:prstGeom prst="rect">
            <a:avLst/>
          </a:prstGeom>
        </p:spPr>
        <p:txBody>
          <a:bodyPr wrap="square">
            <a:noAutofit/>
          </a:bodyPr>
          <a:lstStyle/>
          <a:p>
            <a:pPr algn="ctr"/>
            <a:r>
              <a:rPr lang="en-US" dirty="0">
                <a:solidFill>
                  <a:schemeClr val="bg2">
                    <a:lumMod val="25000"/>
                  </a:schemeClr>
                </a:solidFill>
                <a:latin typeface="Josefin Slab" panose="02000000000000000000" pitchFamily="2" charset="77"/>
              </a:rPr>
              <a:t>Instill a sense of philanthropy and generosity in sisters and build purposeful partnerships to enhance the mission and goals of the Sorority.</a:t>
            </a:r>
          </a:p>
        </p:txBody>
      </p:sp>
      <p:cxnSp>
        <p:nvCxnSpPr>
          <p:cNvPr id="20" name="Straight Connector 19">
            <a:extLst>
              <a:ext uri="{FF2B5EF4-FFF2-40B4-BE49-F238E27FC236}">
                <a16:creationId xmlns:a16="http://schemas.microsoft.com/office/drawing/2014/main" id="{8004DE3F-8870-814C-8DAD-C1228376A8CD}"/>
              </a:ext>
            </a:extLst>
          </p:cNvPr>
          <p:cNvCxnSpPr>
            <a:cxnSpLocks/>
          </p:cNvCxnSpPr>
          <p:nvPr/>
        </p:nvCxnSpPr>
        <p:spPr>
          <a:xfrm>
            <a:off x="3287059" y="1440923"/>
            <a:ext cx="0" cy="4435219"/>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7334F8C-DA6F-374A-9A55-69B15A51F158}"/>
              </a:ext>
            </a:extLst>
          </p:cNvPr>
          <p:cNvCxnSpPr>
            <a:cxnSpLocks/>
          </p:cNvCxnSpPr>
          <p:nvPr/>
        </p:nvCxnSpPr>
        <p:spPr>
          <a:xfrm>
            <a:off x="6122894" y="1440923"/>
            <a:ext cx="0" cy="4435219"/>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9B3969B-E83F-C54A-AB41-96D5A91667B5}"/>
              </a:ext>
            </a:extLst>
          </p:cNvPr>
          <p:cNvCxnSpPr>
            <a:cxnSpLocks/>
          </p:cNvCxnSpPr>
          <p:nvPr/>
        </p:nvCxnSpPr>
        <p:spPr>
          <a:xfrm>
            <a:off x="8958729" y="1440923"/>
            <a:ext cx="0" cy="443521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5670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5B005549-50A8-BB49-9C65-7ACB4884ABFC}"/>
              </a:ext>
            </a:extLst>
          </p:cNvPr>
          <p:cNvSpPr>
            <a:spLocks noGrp="1"/>
          </p:cNvSpPr>
          <p:nvPr>
            <p:ph type="title"/>
          </p:nvPr>
        </p:nvSpPr>
        <p:spPr>
          <a:xfrm>
            <a:off x="726937" y="544512"/>
            <a:ext cx="10720490" cy="801239"/>
          </a:xfrm>
        </p:spPr>
        <p:txBody>
          <a:bodyPr/>
          <a:lstStyle/>
          <a:p>
            <a:r>
              <a:rPr lang="en-US" dirty="0"/>
              <a:t>Purpose</a:t>
            </a:r>
          </a:p>
        </p:txBody>
      </p:sp>
      <p:sp>
        <p:nvSpPr>
          <p:cNvPr id="3" name="Content Placeholder 2">
            <a:extLst>
              <a:ext uri="{FF2B5EF4-FFF2-40B4-BE49-F238E27FC236}">
                <a16:creationId xmlns:a16="http://schemas.microsoft.com/office/drawing/2014/main" id="{5526FD02-212D-B748-AF57-7887D549C82F}"/>
              </a:ext>
            </a:extLst>
          </p:cNvPr>
          <p:cNvSpPr>
            <a:spLocks noGrp="1"/>
          </p:cNvSpPr>
          <p:nvPr>
            <p:ph idx="1"/>
          </p:nvPr>
        </p:nvSpPr>
        <p:spPr/>
        <p:txBody>
          <a:bodyPr/>
          <a:lstStyle/>
          <a:p>
            <a:pPr marL="0" indent="0">
              <a:buNone/>
            </a:pPr>
            <a:r>
              <a:rPr lang="en-US" dirty="0"/>
              <a:t>The organization exists to </a:t>
            </a:r>
            <a:r>
              <a:rPr lang="en-US" b="1" dirty="0"/>
              <a:t>extend the legacy of the sisterhood</a:t>
            </a:r>
            <a:r>
              <a:rPr lang="en-US" dirty="0"/>
              <a:t>, guided by shared values and ever evolving as the needs of sisters change. Rooted in the traditions of scholarship and leadership, the organization aims to serve all sisters with educational and personal growth </a:t>
            </a:r>
            <a:r>
              <a:rPr lang="en-US" b="1" dirty="0"/>
              <a:t>throughout their lifetime </a:t>
            </a:r>
            <a:r>
              <a:rPr lang="en-US" dirty="0"/>
              <a:t>to help them advance as empowered women.</a:t>
            </a:r>
          </a:p>
        </p:txBody>
      </p:sp>
    </p:spTree>
    <p:extLst>
      <p:ext uri="{BB962C8B-B14F-4D97-AF65-F5344CB8AC3E}">
        <p14:creationId xmlns:p14="http://schemas.microsoft.com/office/powerpoint/2010/main" val="3264915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26FD02-212D-B748-AF57-7887D549C82F}"/>
              </a:ext>
            </a:extLst>
          </p:cNvPr>
          <p:cNvSpPr>
            <a:spLocks noGrp="1"/>
          </p:cNvSpPr>
          <p:nvPr>
            <p:ph idx="1"/>
          </p:nvPr>
        </p:nvSpPr>
        <p:spPr/>
        <p:txBody>
          <a:bodyPr/>
          <a:lstStyle/>
          <a:p>
            <a:pPr marL="0" indent="0">
              <a:buNone/>
            </a:pPr>
            <a:r>
              <a:rPr lang="en-US" dirty="0"/>
              <a:t>Sigma Delta Tau Foundation is dedicated to </a:t>
            </a:r>
            <a:r>
              <a:rPr lang="en-US" b="1" dirty="0"/>
              <a:t>impacting the growth </a:t>
            </a:r>
            <a:r>
              <a:rPr lang="en-US" dirty="0"/>
              <a:t>of our sisters, </a:t>
            </a:r>
            <a:r>
              <a:rPr lang="en-US" b="1" dirty="0"/>
              <a:t>inspiring a culture of generosity </a:t>
            </a:r>
            <a:r>
              <a:rPr lang="en-US" dirty="0"/>
              <a:t>and </a:t>
            </a:r>
            <a:r>
              <a:rPr lang="en-US" b="1" dirty="0"/>
              <a:t>perpetuating the legacy of our sisterhood </a:t>
            </a:r>
            <a:r>
              <a:rPr lang="en-US" dirty="0"/>
              <a:t>from generation to generation.</a:t>
            </a:r>
          </a:p>
          <a:p>
            <a:pPr marL="0" indent="0">
              <a:buNone/>
            </a:pPr>
            <a:endParaRPr lang="en-US" dirty="0"/>
          </a:p>
        </p:txBody>
      </p:sp>
      <p:sp>
        <p:nvSpPr>
          <p:cNvPr id="5" name="Title 4">
            <a:extLst>
              <a:ext uri="{FF2B5EF4-FFF2-40B4-BE49-F238E27FC236}">
                <a16:creationId xmlns:a16="http://schemas.microsoft.com/office/drawing/2014/main" id="{2B361573-C411-224A-A057-4BF7F31D9991}"/>
              </a:ext>
            </a:extLst>
          </p:cNvPr>
          <p:cNvSpPr txBox="1">
            <a:spLocks/>
          </p:cNvSpPr>
          <p:nvPr/>
        </p:nvSpPr>
        <p:spPr>
          <a:xfrm>
            <a:off x="726937" y="544512"/>
            <a:ext cx="10720490" cy="80123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Dancing Script" panose="03080600040507000D00" pitchFamily="66" charset="77"/>
                <a:ea typeface="+mj-ea"/>
                <a:cs typeface="+mj-cs"/>
              </a:defRPr>
            </a:lvl1pPr>
          </a:lstStyle>
          <a:p>
            <a:r>
              <a:rPr lang="en-US" dirty="0"/>
              <a:t>Mission</a:t>
            </a:r>
          </a:p>
        </p:txBody>
      </p:sp>
    </p:spTree>
    <p:extLst>
      <p:ext uri="{BB962C8B-B14F-4D97-AF65-F5344CB8AC3E}">
        <p14:creationId xmlns:p14="http://schemas.microsoft.com/office/powerpoint/2010/main" val="3151073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6A9776-4171-894C-8B6E-B22904DE2D13}"/>
              </a:ext>
            </a:extLst>
          </p:cNvPr>
          <p:cNvSpPr>
            <a:spLocks noGrp="1"/>
          </p:cNvSpPr>
          <p:nvPr>
            <p:ph type="title"/>
          </p:nvPr>
        </p:nvSpPr>
        <p:spPr/>
        <p:txBody>
          <a:bodyPr/>
          <a:lstStyle/>
          <a:p>
            <a:r>
              <a:rPr lang="en-US" dirty="0"/>
              <a:t>Vision</a:t>
            </a:r>
          </a:p>
        </p:txBody>
      </p:sp>
      <p:sp>
        <p:nvSpPr>
          <p:cNvPr id="3" name="Content Placeholder 2">
            <a:extLst>
              <a:ext uri="{FF2B5EF4-FFF2-40B4-BE49-F238E27FC236}">
                <a16:creationId xmlns:a16="http://schemas.microsoft.com/office/drawing/2014/main" id="{5526FD02-212D-B748-AF57-7887D549C82F}"/>
              </a:ext>
            </a:extLst>
          </p:cNvPr>
          <p:cNvSpPr>
            <a:spLocks noGrp="1"/>
          </p:cNvSpPr>
          <p:nvPr>
            <p:ph idx="1"/>
          </p:nvPr>
        </p:nvSpPr>
        <p:spPr/>
        <p:txBody>
          <a:bodyPr/>
          <a:lstStyle/>
          <a:p>
            <a:pPr marL="0" indent="0">
              <a:buNone/>
            </a:pPr>
            <a:r>
              <a:rPr lang="en-US" dirty="0"/>
              <a:t>Through the charitable generosity of our sisterhood, Sigma Delta Tau Foundation gives </a:t>
            </a:r>
            <a:r>
              <a:rPr lang="en-US" b="1" dirty="0"/>
              <a:t>every sister every opportunity </a:t>
            </a:r>
            <a:r>
              <a:rPr lang="en-US" dirty="0"/>
              <a:t>they need to reach their fullest potential as empowered women.</a:t>
            </a:r>
          </a:p>
        </p:txBody>
      </p:sp>
    </p:spTree>
    <p:extLst>
      <p:ext uri="{BB962C8B-B14F-4D97-AF65-F5344CB8AC3E}">
        <p14:creationId xmlns:p14="http://schemas.microsoft.com/office/powerpoint/2010/main" val="2565293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40212A-8371-AB45-806F-CFF0841C103D}"/>
              </a:ext>
            </a:extLst>
          </p:cNvPr>
          <p:cNvSpPr>
            <a:spLocks noGrp="1"/>
          </p:cNvSpPr>
          <p:nvPr>
            <p:ph type="title"/>
          </p:nvPr>
        </p:nvSpPr>
        <p:spPr/>
        <p:txBody>
          <a:bodyPr/>
          <a:lstStyle/>
          <a:p>
            <a:r>
              <a:rPr lang="en-US" dirty="0"/>
              <a:t>Value Proposition</a:t>
            </a:r>
          </a:p>
        </p:txBody>
      </p:sp>
      <p:sp>
        <p:nvSpPr>
          <p:cNvPr id="3" name="Content Placeholder 2">
            <a:extLst>
              <a:ext uri="{FF2B5EF4-FFF2-40B4-BE49-F238E27FC236}">
                <a16:creationId xmlns:a16="http://schemas.microsoft.com/office/drawing/2014/main" id="{5526FD02-212D-B748-AF57-7887D549C82F}"/>
              </a:ext>
            </a:extLst>
          </p:cNvPr>
          <p:cNvSpPr>
            <a:spLocks noGrp="1"/>
          </p:cNvSpPr>
          <p:nvPr>
            <p:ph idx="1"/>
          </p:nvPr>
        </p:nvSpPr>
        <p:spPr/>
        <p:txBody>
          <a:bodyPr/>
          <a:lstStyle/>
          <a:p>
            <a:pPr marL="0" indent="0">
              <a:buNone/>
            </a:pPr>
            <a:r>
              <a:rPr lang="en-US" dirty="0"/>
              <a:t>The organization exists to extend the legacy of our sisterhood, guided by shared values and ever evolving as the needs of sisters change.</a:t>
            </a:r>
          </a:p>
          <a:p>
            <a:endParaRPr lang="en-US" dirty="0"/>
          </a:p>
        </p:txBody>
      </p:sp>
    </p:spTree>
    <p:extLst>
      <p:ext uri="{BB962C8B-B14F-4D97-AF65-F5344CB8AC3E}">
        <p14:creationId xmlns:p14="http://schemas.microsoft.com/office/powerpoint/2010/main" val="2456147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84007-29CE-C746-9A40-6C9120882EC6}"/>
              </a:ext>
            </a:extLst>
          </p:cNvPr>
          <p:cNvSpPr>
            <a:spLocks noGrp="1"/>
          </p:cNvSpPr>
          <p:nvPr>
            <p:ph type="ctrTitle"/>
          </p:nvPr>
        </p:nvSpPr>
        <p:spPr/>
        <p:txBody>
          <a:bodyPr/>
          <a:lstStyle/>
          <a:p>
            <a:pPr algn="ctr"/>
            <a:r>
              <a:rPr lang="en-US" dirty="0"/>
              <a:t>The Visual Brand</a:t>
            </a:r>
          </a:p>
        </p:txBody>
      </p:sp>
      <p:sp>
        <p:nvSpPr>
          <p:cNvPr id="3" name="Subtitle 2">
            <a:extLst>
              <a:ext uri="{FF2B5EF4-FFF2-40B4-BE49-F238E27FC236}">
                <a16:creationId xmlns:a16="http://schemas.microsoft.com/office/drawing/2014/main" id="{07DE7C9E-D7FC-BC45-96E3-EE2B9A49A72F}"/>
              </a:ext>
            </a:extLst>
          </p:cNvPr>
          <p:cNvSpPr>
            <a:spLocks noGrp="1"/>
          </p:cNvSpPr>
          <p:nvPr>
            <p:ph type="subTitle" idx="1"/>
          </p:nvPr>
        </p:nvSpPr>
        <p:spPr/>
        <p:txBody>
          <a:bodyPr/>
          <a:lstStyle/>
          <a:p>
            <a:r>
              <a:rPr lang="en-US" dirty="0"/>
              <a:t>True to Symbolism</a:t>
            </a:r>
          </a:p>
        </p:txBody>
      </p:sp>
    </p:spTree>
    <p:extLst>
      <p:ext uri="{BB962C8B-B14F-4D97-AF65-F5344CB8AC3E}">
        <p14:creationId xmlns:p14="http://schemas.microsoft.com/office/powerpoint/2010/main" val="2995468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4E2EEC-77D1-584E-9841-D8EE55DDC6BD}"/>
              </a:ext>
            </a:extLst>
          </p:cNvPr>
          <p:cNvPicPr>
            <a:picLocks noChangeAspect="1"/>
          </p:cNvPicPr>
          <p:nvPr/>
        </p:nvPicPr>
        <p:blipFill>
          <a:blip r:embed="rId2"/>
          <a:stretch>
            <a:fillRect/>
          </a:stretch>
        </p:blipFill>
        <p:spPr>
          <a:xfrm>
            <a:off x="1109618" y="1870075"/>
            <a:ext cx="9955127" cy="2294742"/>
          </a:xfrm>
          <a:prstGeom prst="rect">
            <a:avLst/>
          </a:prstGeom>
        </p:spPr>
      </p:pic>
      <p:sp>
        <p:nvSpPr>
          <p:cNvPr id="5" name="Title 4">
            <a:extLst>
              <a:ext uri="{FF2B5EF4-FFF2-40B4-BE49-F238E27FC236}">
                <a16:creationId xmlns:a16="http://schemas.microsoft.com/office/drawing/2014/main" id="{CF6D5D3C-3768-814E-9141-8930F3BED055}"/>
              </a:ext>
            </a:extLst>
          </p:cNvPr>
          <p:cNvSpPr>
            <a:spLocks noGrp="1"/>
          </p:cNvSpPr>
          <p:nvPr>
            <p:ph type="title"/>
          </p:nvPr>
        </p:nvSpPr>
        <p:spPr/>
        <p:txBody>
          <a:bodyPr/>
          <a:lstStyle/>
          <a:p>
            <a:r>
              <a:rPr lang="en-US" dirty="0"/>
              <a:t>How does our brand speak to SDT Foundation?</a:t>
            </a:r>
          </a:p>
        </p:txBody>
      </p:sp>
    </p:spTree>
    <p:extLst>
      <p:ext uri="{BB962C8B-B14F-4D97-AF65-F5344CB8AC3E}">
        <p14:creationId xmlns:p14="http://schemas.microsoft.com/office/powerpoint/2010/main" val="2625221776"/>
      </p:ext>
    </p:extLst>
  </p:cSld>
  <p:clrMapOvr>
    <a:masterClrMapping/>
  </p:clrMapOvr>
</p:sld>
</file>

<file path=ppt/theme/theme1.xml><?xml version="1.0" encoding="utf-8"?>
<a:theme xmlns:a="http://schemas.openxmlformats.org/drawingml/2006/main" name="Office Theme">
  <a:themeElements>
    <a:clrScheme name="Custom 3">
      <a:dk1>
        <a:srgbClr val="003E51"/>
      </a:dk1>
      <a:lt1>
        <a:srgbClr val="FFFFFF"/>
      </a:lt1>
      <a:dk2>
        <a:srgbClr val="003E51"/>
      </a:dk2>
      <a:lt2>
        <a:srgbClr val="E7E6E6"/>
      </a:lt2>
      <a:accent1>
        <a:srgbClr val="D5D5D5"/>
      </a:accent1>
      <a:accent2>
        <a:srgbClr val="BE9359"/>
      </a:accent2>
      <a:accent3>
        <a:srgbClr val="EBCD83"/>
      </a:accent3>
      <a:accent4>
        <a:srgbClr val="F5F1EB"/>
      </a:accent4>
      <a:accent5>
        <a:srgbClr val="A3C3CE"/>
      </a:accent5>
      <a:accent6>
        <a:srgbClr val="835D32"/>
      </a:accent6>
      <a:hlink>
        <a:srgbClr val="B17B80"/>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12283</TotalTime>
  <Words>756</Words>
  <Application>Microsoft Macintosh PowerPoint</Application>
  <PresentationFormat>Widescreen</PresentationFormat>
  <Paragraphs>69</Paragraphs>
  <Slides>26</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Dancing Script</vt:lpstr>
      <vt:lpstr>Josefin Sans</vt:lpstr>
      <vt:lpstr>Josefin Slab</vt:lpstr>
      <vt:lpstr>Office Theme</vt:lpstr>
      <vt:lpstr>Sigma Delta Tau Foundation</vt:lpstr>
      <vt:lpstr>Who Is Foundation</vt:lpstr>
      <vt:lpstr>Values</vt:lpstr>
      <vt:lpstr>Purpose</vt:lpstr>
      <vt:lpstr>PowerPoint Presentation</vt:lpstr>
      <vt:lpstr>Vision</vt:lpstr>
      <vt:lpstr>Value Proposition</vt:lpstr>
      <vt:lpstr>The Visual Brand</vt:lpstr>
      <vt:lpstr>How does our brand speak to SDT Foundation?</vt:lpstr>
      <vt:lpstr>What should our brand invoke?</vt:lpstr>
      <vt:lpstr>PowerPoint Presentation</vt:lpstr>
      <vt:lpstr>PowerPoint Presentation</vt:lpstr>
      <vt:lpstr>PowerPoint Presentation</vt:lpstr>
      <vt:lpstr>PowerPoint Presentation</vt:lpstr>
      <vt:lpstr>Timeless Beauty</vt:lpstr>
      <vt:lpstr>PowerPoint Presentation</vt:lpstr>
      <vt:lpstr>Bridging Generations</vt:lpstr>
      <vt:lpstr>PowerPoint Presentation</vt:lpstr>
      <vt:lpstr>PowerPoint Presentation</vt:lpstr>
      <vt:lpstr>PowerPoint Presentation</vt:lpstr>
      <vt:lpstr>PowerPoint Presentation</vt:lpstr>
      <vt:lpstr>PowerPoint Presentation</vt:lpstr>
      <vt:lpstr>PowerPoint Presentation</vt:lpstr>
      <vt:lpstr>Sigma Delta Tau Foundation</vt:lpstr>
      <vt:lpstr>PowerPoint Presentation</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Sigma Delta Tau</dc:title>
  <dc:creator>Sara Puppala</dc:creator>
  <cp:lastModifiedBy>Sara Puppala</cp:lastModifiedBy>
  <cp:revision>85</cp:revision>
  <cp:lastPrinted>2019-11-20T14:35:43Z</cp:lastPrinted>
  <dcterms:created xsi:type="dcterms:W3CDTF">2019-10-11T15:10:03Z</dcterms:created>
  <dcterms:modified xsi:type="dcterms:W3CDTF">2019-11-20T14:35:52Z</dcterms:modified>
</cp:coreProperties>
</file>